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2" r:id="rId2"/>
    <p:sldId id="275" r:id="rId3"/>
    <p:sldId id="335" r:id="rId4"/>
    <p:sldId id="339" r:id="rId5"/>
    <p:sldId id="283" r:id="rId6"/>
    <p:sldId id="257" r:id="rId7"/>
    <p:sldId id="340" r:id="rId8"/>
    <p:sldId id="285" r:id="rId9"/>
    <p:sldId id="258" r:id="rId10"/>
    <p:sldId id="287" r:id="rId11"/>
    <p:sldId id="288" r:id="rId12"/>
    <p:sldId id="324" r:id="rId13"/>
    <p:sldId id="341" r:id="rId14"/>
    <p:sldId id="260" r:id="rId15"/>
    <p:sldId id="326" r:id="rId16"/>
    <p:sldId id="328" r:id="rId17"/>
    <p:sldId id="329" r:id="rId18"/>
    <p:sldId id="330" r:id="rId19"/>
    <p:sldId id="332" r:id="rId20"/>
    <p:sldId id="333" r:id="rId21"/>
    <p:sldId id="342" r:id="rId22"/>
    <p:sldId id="261" r:id="rId23"/>
    <p:sldId id="350" r:id="rId24"/>
    <p:sldId id="361" r:id="rId25"/>
    <p:sldId id="351" r:id="rId26"/>
    <p:sldId id="352" r:id="rId27"/>
    <p:sldId id="354" r:id="rId28"/>
    <p:sldId id="353" r:id="rId29"/>
    <p:sldId id="362" r:id="rId30"/>
    <p:sldId id="364" r:id="rId31"/>
    <p:sldId id="366" r:id="rId32"/>
    <p:sldId id="368" r:id="rId33"/>
    <p:sldId id="272" r:id="rId34"/>
    <p:sldId id="370" r:id="rId35"/>
    <p:sldId id="363" r:id="rId36"/>
    <p:sldId id="343" r:id="rId37"/>
    <p:sldId id="338" r:id="rId38"/>
    <p:sldId id="271" r:id="rId39"/>
    <p:sldId id="337" r:id="rId40"/>
    <p:sldId id="369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106"/>
    <a:srgbClr val="FFFFFF"/>
    <a:srgbClr val="FEEBB6"/>
    <a:srgbClr val="F0B1D7"/>
    <a:srgbClr val="F5EBF4"/>
    <a:srgbClr val="D4D1CB"/>
    <a:srgbClr val="F7BAF4"/>
    <a:srgbClr val="E0A8DD"/>
    <a:srgbClr val="F2D5F0"/>
    <a:srgbClr val="C7A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C02F3-C261-422E-B33C-D734DAF2131D}" v="5211" dt="2022-06-14T16:38:57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3143" autoAdjust="0"/>
  </p:normalViewPr>
  <p:slideViewPr>
    <p:cSldViewPr snapToGrid="0">
      <p:cViewPr>
        <p:scale>
          <a:sx n="33" d="100"/>
          <a:sy n="33" d="100"/>
        </p:scale>
        <p:origin x="1260" y="-10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1D8E6F39-9E9E-47AD-B113-2E57DA0C9102}"/>
    <pc:docChg chg="addSld delSld modSld sldOrd">
      <pc:chgData name="게스트 사용자" userId="" providerId="Windows Live" clId="Web-{1D8E6F39-9E9E-47AD-B113-2E57DA0C9102}" dt="2022-06-05T05:14:15.769" v="889"/>
      <pc:docMkLst>
        <pc:docMk/>
      </pc:docMkLst>
      <pc:sldChg chg="del">
        <pc:chgData name="게스트 사용자" userId="" providerId="Windows Live" clId="Web-{1D8E6F39-9E9E-47AD-B113-2E57DA0C9102}" dt="2022-06-05T03:29:09.272" v="0"/>
        <pc:sldMkLst>
          <pc:docMk/>
          <pc:sldMk cId="0" sldId="259"/>
        </pc:sldMkLst>
      </pc:sldChg>
      <pc:sldChg chg="addSp modSp">
        <pc:chgData name="게스트 사용자" userId="" providerId="Windows Live" clId="Web-{1D8E6F39-9E9E-47AD-B113-2E57DA0C9102}" dt="2022-06-05T04:55:06.023" v="878"/>
        <pc:sldMkLst>
          <pc:docMk/>
          <pc:sldMk cId="0" sldId="271"/>
        </pc:sldMkLst>
        <pc:graphicFrameChg chg="mod modGraphic">
          <ac:chgData name="게스트 사용자" userId="" providerId="Windows Live" clId="Web-{1D8E6F39-9E9E-47AD-B113-2E57DA0C9102}" dt="2022-06-05T04:55:06.023" v="878"/>
          <ac:graphicFrameMkLst>
            <pc:docMk/>
            <pc:sldMk cId="0" sldId="271"/>
            <ac:graphicFrameMk id="2" creationId="{00000000-0000-0000-0000-000000000000}"/>
          </ac:graphicFrameMkLst>
        </pc:graphicFrameChg>
        <pc:picChg chg="add mod">
          <ac:chgData name="게스트 사용자" userId="" providerId="Windows Live" clId="Web-{1D8E6F39-9E9E-47AD-B113-2E57DA0C9102}" dt="2022-06-05T04:37:19.994" v="590" actId="1076"/>
          <ac:picMkLst>
            <pc:docMk/>
            <pc:sldMk cId="0" sldId="271"/>
            <ac:picMk id="6" creationId="{02EDCA2F-1561-59D0-D455-A984B0F86F4A}"/>
          </ac:picMkLst>
        </pc:picChg>
      </pc:sldChg>
      <pc:sldChg chg="ord">
        <pc:chgData name="게스트 사용자" userId="" providerId="Windows Live" clId="Web-{1D8E6F39-9E9E-47AD-B113-2E57DA0C9102}" dt="2022-06-05T04:14:35.740" v="396"/>
        <pc:sldMkLst>
          <pc:docMk/>
          <pc:sldMk cId="0" sldId="272"/>
        </pc:sldMkLst>
      </pc:sldChg>
      <pc:sldChg chg="del">
        <pc:chgData name="게스트 사용자" userId="" providerId="Windows Live" clId="Web-{1D8E6F39-9E9E-47AD-B113-2E57DA0C9102}" dt="2022-06-05T03:33:27.168" v="68"/>
        <pc:sldMkLst>
          <pc:docMk/>
          <pc:sldMk cId="0" sldId="273"/>
        </pc:sldMkLst>
      </pc:sldChg>
      <pc:sldChg chg="del">
        <pc:chgData name="게스트 사용자" userId="" providerId="Windows Live" clId="Web-{1D8E6F39-9E9E-47AD-B113-2E57DA0C9102}" dt="2022-06-05T03:33:28.809" v="69"/>
        <pc:sldMkLst>
          <pc:docMk/>
          <pc:sldMk cId="0" sldId="274"/>
        </pc:sldMkLst>
      </pc:sldChg>
      <pc:sldChg chg="add del">
        <pc:chgData name="게스트 사용자" userId="" providerId="Windows Live" clId="Web-{1D8E6F39-9E9E-47AD-B113-2E57DA0C9102}" dt="2022-06-05T04:18:05.948" v="471"/>
        <pc:sldMkLst>
          <pc:docMk/>
          <pc:sldMk cId="0" sldId="276"/>
        </pc:sldMkLst>
      </pc:sldChg>
      <pc:sldChg chg="add del">
        <pc:chgData name="게스트 사용자" userId="" providerId="Windows Live" clId="Web-{1D8E6F39-9E9E-47AD-B113-2E57DA0C9102}" dt="2022-06-05T04:18:02.791" v="470"/>
        <pc:sldMkLst>
          <pc:docMk/>
          <pc:sldMk cId="0" sldId="277"/>
        </pc:sldMkLst>
      </pc:sldChg>
      <pc:sldChg chg="add del">
        <pc:chgData name="게스트 사용자" userId="" providerId="Windows Live" clId="Web-{1D8E6F39-9E9E-47AD-B113-2E57DA0C9102}" dt="2022-06-05T04:48:48.337" v="760"/>
        <pc:sldMkLst>
          <pc:docMk/>
          <pc:sldMk cId="0" sldId="278"/>
        </pc:sldMkLst>
      </pc:sldChg>
      <pc:sldChg chg="addSp delSp modSp">
        <pc:chgData name="게스트 사용자" userId="" providerId="Windows Live" clId="Web-{1D8E6F39-9E9E-47AD-B113-2E57DA0C9102}" dt="2022-06-05T04:19:47.356" v="485" actId="1076"/>
        <pc:sldMkLst>
          <pc:docMk/>
          <pc:sldMk cId="452843839" sldId="282"/>
        </pc:sldMkLst>
        <pc:spChg chg="add del">
          <ac:chgData name="게스트 사용자" userId="" providerId="Windows Live" clId="Web-{1D8E6F39-9E9E-47AD-B113-2E57DA0C9102}" dt="2022-06-05T04:19:43.668" v="484"/>
          <ac:spMkLst>
            <pc:docMk/>
            <pc:sldMk cId="452843839" sldId="282"/>
            <ac:spMk id="2" creationId="{4FA2432E-24EF-0F32-41C1-2C1F108903F2}"/>
          </ac:spMkLst>
        </pc:spChg>
        <pc:spChg chg="mod">
          <ac:chgData name="게스트 사용자" userId="" providerId="Windows Live" clId="Web-{1D8E6F39-9E9E-47AD-B113-2E57DA0C9102}" dt="2022-06-05T04:19:47.356" v="485" actId="1076"/>
          <ac:spMkLst>
            <pc:docMk/>
            <pc:sldMk cId="452843839" sldId="282"/>
            <ac:spMk id="20" creationId="{00000000-0000-0000-0000-000000000000}"/>
          </ac:spMkLst>
        </pc:spChg>
      </pc:sldChg>
      <pc:sldChg chg="del">
        <pc:chgData name="게스트 사용자" userId="" providerId="Windows Live" clId="Web-{1D8E6F39-9E9E-47AD-B113-2E57DA0C9102}" dt="2022-06-05T04:13:07.394" v="389"/>
        <pc:sldMkLst>
          <pc:docMk/>
          <pc:sldMk cId="3634003082" sldId="325"/>
        </pc:sldMkLst>
      </pc:sldChg>
      <pc:sldChg chg="del">
        <pc:chgData name="게스트 사용자" userId="" providerId="Windows Live" clId="Web-{1D8E6F39-9E9E-47AD-B113-2E57DA0C9102}" dt="2022-06-05T04:09:39.030" v="337"/>
        <pc:sldMkLst>
          <pc:docMk/>
          <pc:sldMk cId="2487387887" sldId="334"/>
        </pc:sldMkLst>
      </pc:sldChg>
      <pc:sldChg chg="addSp modSp">
        <pc:chgData name="게스트 사용자" userId="" providerId="Windows Live" clId="Web-{1D8E6F39-9E9E-47AD-B113-2E57DA0C9102}" dt="2022-06-05T05:13:34.003" v="888" actId="1076"/>
        <pc:sldMkLst>
          <pc:docMk/>
          <pc:sldMk cId="2710806715" sldId="337"/>
        </pc:sldMkLst>
        <pc:picChg chg="add mod">
          <ac:chgData name="게스트 사용자" userId="" providerId="Windows Live" clId="Web-{1D8E6F39-9E9E-47AD-B113-2E57DA0C9102}" dt="2022-06-05T05:13:32.675" v="887" actId="1076"/>
          <ac:picMkLst>
            <pc:docMk/>
            <pc:sldMk cId="2710806715" sldId="337"/>
            <ac:picMk id="2" creationId="{19A1D721-5D9A-F03A-735B-37DBCD3FB194}"/>
          </ac:picMkLst>
        </pc:picChg>
        <pc:picChg chg="mod">
          <ac:chgData name="게스트 사용자" userId="" providerId="Windows Live" clId="Web-{1D8E6F39-9E9E-47AD-B113-2E57DA0C9102}" dt="2022-06-05T05:13:34.003" v="888" actId="1076"/>
          <ac:picMkLst>
            <pc:docMk/>
            <pc:sldMk cId="2710806715" sldId="337"/>
            <ac:picMk id="9" creationId="{CA7435B5-C5F6-1293-5919-A53B9ABAD897}"/>
          </ac:picMkLst>
        </pc:picChg>
      </pc:sldChg>
      <pc:sldChg chg="del">
        <pc:chgData name="게스트 사용자" userId="" providerId="Windows Live" clId="Web-{1D8E6F39-9E9E-47AD-B113-2E57DA0C9102}" dt="2022-06-05T04:14:05.333" v="392"/>
        <pc:sldMkLst>
          <pc:docMk/>
          <pc:sldMk cId="2774240202" sldId="355"/>
        </pc:sldMkLst>
      </pc:sldChg>
      <pc:sldChg chg="del">
        <pc:chgData name="게스트 사용자" userId="" providerId="Windows Live" clId="Web-{1D8E6F39-9E9E-47AD-B113-2E57DA0C9102}" dt="2022-06-05T04:13:09.754" v="390"/>
        <pc:sldMkLst>
          <pc:docMk/>
          <pc:sldMk cId="2183031501" sldId="356"/>
        </pc:sldMkLst>
      </pc:sldChg>
      <pc:sldChg chg="del">
        <pc:chgData name="게스트 사용자" userId="" providerId="Windows Live" clId="Web-{1D8E6F39-9E9E-47AD-B113-2E57DA0C9102}" dt="2022-06-05T04:14:06.755" v="393"/>
        <pc:sldMkLst>
          <pc:docMk/>
          <pc:sldMk cId="2439939018" sldId="359"/>
        </pc:sldMkLst>
      </pc:sldChg>
      <pc:sldChg chg="del">
        <pc:chgData name="게스트 사용자" userId="" providerId="Windows Live" clId="Web-{1D8E6F39-9E9E-47AD-B113-2E57DA0C9102}" dt="2022-06-05T04:13:50.255" v="391"/>
        <pc:sldMkLst>
          <pc:docMk/>
          <pc:sldMk cId="2237339786" sldId="360"/>
        </pc:sldMkLst>
      </pc:sldChg>
      <pc:sldChg chg="modSp">
        <pc:chgData name="게스트 사용자" userId="" providerId="Windows Live" clId="Web-{1D8E6F39-9E9E-47AD-B113-2E57DA0C9102}" dt="2022-06-05T05:12:12.267" v="886" actId="14100"/>
        <pc:sldMkLst>
          <pc:docMk/>
          <pc:sldMk cId="1925893048" sldId="361"/>
        </pc:sldMkLst>
        <pc:spChg chg="mod">
          <ac:chgData name="게스트 사용자" userId="" providerId="Windows Live" clId="Web-{1D8E6F39-9E9E-47AD-B113-2E57DA0C9102}" dt="2022-06-05T05:12:12.267" v="886" actId="14100"/>
          <ac:spMkLst>
            <pc:docMk/>
            <pc:sldMk cId="1925893048" sldId="361"/>
            <ac:spMk id="15" creationId="{C077DA22-223F-ACED-B4E5-E62B17617243}"/>
          </ac:spMkLst>
        </pc:spChg>
      </pc:sldChg>
      <pc:sldChg chg="modSp add">
        <pc:chgData name="게스트 사용자" userId="" providerId="Windows Live" clId="Web-{1D8E6F39-9E9E-47AD-B113-2E57DA0C9102}" dt="2022-06-05T04:15:12.100" v="429" actId="1076"/>
        <pc:sldMkLst>
          <pc:docMk/>
          <pc:sldMk cId="468933250" sldId="364"/>
        </pc:sldMkLst>
        <pc:spChg chg="mod">
          <ac:chgData name="게스트 사용자" userId="" providerId="Windows Live" clId="Web-{1D8E6F39-9E9E-47AD-B113-2E57DA0C9102}" dt="2022-06-05T04:15:12.100" v="429" actId="1076"/>
          <ac:spMkLst>
            <pc:docMk/>
            <pc:sldMk cId="468933250" sldId="364"/>
            <ac:spMk id="80" creationId="{00000000-0000-0000-0000-000000000000}"/>
          </ac:spMkLst>
        </pc:spChg>
      </pc:sldChg>
      <pc:sldChg chg="modSp add">
        <pc:chgData name="게스트 사용자" userId="" providerId="Windows Live" clId="Web-{1D8E6F39-9E9E-47AD-B113-2E57DA0C9102}" dt="2022-06-05T04:18:11.541" v="473" actId="1076"/>
        <pc:sldMkLst>
          <pc:docMk/>
          <pc:sldMk cId="4099492834" sldId="365"/>
        </pc:sldMkLst>
        <pc:spChg chg="mod">
          <ac:chgData name="게스트 사용자" userId="" providerId="Windows Live" clId="Web-{1D8E6F39-9E9E-47AD-B113-2E57DA0C9102}" dt="2022-06-05T04:18:11.541" v="473" actId="1076"/>
          <ac:spMkLst>
            <pc:docMk/>
            <pc:sldMk cId="4099492834" sldId="365"/>
            <ac:spMk id="80" creationId="{00000000-0000-0000-0000-000000000000}"/>
          </ac:spMkLst>
        </pc:spChg>
      </pc:sldChg>
      <pc:sldChg chg="addSp delSp modSp add replId">
        <pc:chgData name="게스트 사용자" userId="" providerId="Windows Live" clId="Web-{1D8E6F39-9E9E-47AD-B113-2E57DA0C9102}" dt="2022-06-05T04:16:44.633" v="464" actId="14100"/>
        <pc:sldMkLst>
          <pc:docMk/>
          <pc:sldMk cId="3775435505" sldId="366"/>
        </pc:sldMkLst>
        <pc:spChg chg="mod">
          <ac:chgData name="게스트 사용자" userId="" providerId="Windows Live" clId="Web-{1D8E6F39-9E9E-47AD-B113-2E57DA0C9102}" dt="2022-06-05T04:16:36.649" v="459" actId="1076"/>
          <ac:spMkLst>
            <pc:docMk/>
            <pc:sldMk cId="3775435505" sldId="366"/>
            <ac:spMk id="5" creationId="{00000000-0000-0000-0000-000000000000}"/>
          </ac:spMkLst>
        </pc:spChg>
        <pc:spChg chg="mod">
          <ac:chgData name="게스트 사용자" userId="" providerId="Windows Live" clId="Web-{1D8E6F39-9E9E-47AD-B113-2E57DA0C9102}" dt="2022-06-05T04:16:34.461" v="457" actId="1076"/>
          <ac:spMkLst>
            <pc:docMk/>
            <pc:sldMk cId="3775435505" sldId="366"/>
            <ac:spMk id="15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13.164" v="435"/>
          <ac:spMkLst>
            <pc:docMk/>
            <pc:sldMk cId="3775435505" sldId="366"/>
            <ac:spMk id="40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10.789" v="432"/>
          <ac:spMkLst>
            <pc:docMk/>
            <pc:sldMk cId="3775435505" sldId="366"/>
            <ac:spMk id="53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20.086" v="446"/>
          <ac:spMkLst>
            <pc:docMk/>
            <pc:sldMk cId="3775435505" sldId="366"/>
            <ac:spMk id="80" creationId="{00000000-0000-0000-0000-000000000000}"/>
          </ac:spMkLst>
        </pc:spChg>
        <pc:spChg chg="del mod">
          <ac:chgData name="게스트 사용자" userId="" providerId="Windows Live" clId="Web-{1D8E6F39-9E9E-47AD-B113-2E57DA0C9102}" dt="2022-06-05T04:16:18.055" v="442"/>
          <ac:spMkLst>
            <pc:docMk/>
            <pc:sldMk cId="3775435505" sldId="366"/>
            <ac:spMk id="93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13.664" v="436"/>
          <ac:spMkLst>
            <pc:docMk/>
            <pc:sldMk cId="3775435505" sldId="366"/>
            <ac:spMk id="97" creationId="{EF76730A-89FE-58EF-6D00-B182BDBFB75A}"/>
          </ac:spMkLst>
        </pc:spChg>
        <pc:spChg chg="del">
          <ac:chgData name="게스트 사용자" userId="" providerId="Windows Live" clId="Web-{1D8E6F39-9E9E-47AD-B113-2E57DA0C9102}" dt="2022-06-05T04:16:15.445" v="439"/>
          <ac:spMkLst>
            <pc:docMk/>
            <pc:sldMk cId="3775435505" sldId="366"/>
            <ac:spMk id="98" creationId="{F70BBA59-D119-BF4E-10C1-6260868D9EE5}"/>
          </ac:spMkLst>
        </pc:spChg>
        <pc:grpChg chg="mod">
          <ac:chgData name="게스트 사용자" userId="" providerId="Windows Live" clId="Web-{1D8E6F39-9E9E-47AD-B113-2E57DA0C9102}" dt="2022-06-05T04:16:34.352" v="453" actId="1076"/>
          <ac:grpSpMkLst>
            <pc:docMk/>
            <pc:sldMk cId="3775435505" sldId="366"/>
            <ac:grpSpMk id="1001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383" v="454" actId="1076"/>
          <ac:grpSpMkLst>
            <pc:docMk/>
            <pc:sldMk cId="3775435505" sldId="366"/>
            <ac:grpSpMk id="1002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399" v="455" actId="1076"/>
          <ac:grpSpMkLst>
            <pc:docMk/>
            <pc:sldMk cId="3775435505" sldId="366"/>
            <ac:grpSpMk id="1003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430" v="456" actId="1076"/>
          <ac:grpSpMkLst>
            <pc:docMk/>
            <pc:sldMk cId="3775435505" sldId="366"/>
            <ac:grpSpMk id="1004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477" v="458" actId="1076"/>
          <ac:grpSpMkLst>
            <pc:docMk/>
            <pc:sldMk cId="3775435505" sldId="366"/>
            <ac:grpSpMk id="1005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1.633" v="434"/>
          <ac:grpSpMkLst>
            <pc:docMk/>
            <pc:sldMk cId="3775435505" sldId="366"/>
            <ac:grpSpMk id="1012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4.383" v="437"/>
          <ac:grpSpMkLst>
            <pc:docMk/>
            <pc:sldMk cId="3775435505" sldId="366"/>
            <ac:grpSpMk id="1013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4.742" v="438"/>
          <ac:grpSpMkLst>
            <pc:docMk/>
            <pc:sldMk cId="3775435505" sldId="366"/>
            <ac:grpSpMk id="1014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6.258" v="440"/>
          <ac:grpSpMkLst>
            <pc:docMk/>
            <pc:sldMk cId="3775435505" sldId="366"/>
            <ac:grpSpMk id="1015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1.320" v="433"/>
          <ac:grpSpMkLst>
            <pc:docMk/>
            <pc:sldMk cId="3775435505" sldId="366"/>
            <ac:grpSpMk id="1016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25.352" v="450"/>
          <ac:grpSpMkLst>
            <pc:docMk/>
            <pc:sldMk cId="3775435505" sldId="366"/>
            <ac:grpSpMk id="1017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8.758" v="444"/>
          <ac:grpSpMkLst>
            <pc:docMk/>
            <pc:sldMk cId="3775435505" sldId="366"/>
            <ac:grpSpMk id="1025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21.414" v="447"/>
          <ac:grpSpMkLst>
            <pc:docMk/>
            <pc:sldMk cId="3775435505" sldId="366"/>
            <ac:grpSpMk id="1026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21.805" v="448"/>
          <ac:grpSpMkLst>
            <pc:docMk/>
            <pc:sldMk cId="3775435505" sldId="366"/>
            <ac:grpSpMk id="1027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8.320" v="443"/>
          <ac:grpSpMkLst>
            <pc:docMk/>
            <pc:sldMk cId="3775435505" sldId="366"/>
            <ac:grpSpMk id="1029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9.367" v="445"/>
          <ac:grpSpMkLst>
            <pc:docMk/>
            <pc:sldMk cId="3775435505" sldId="366"/>
            <ac:grpSpMk id="1030" creationId="{00000000-0000-0000-0000-000000000000}"/>
          </ac:grpSpMkLst>
        </pc:grpChg>
        <pc:picChg chg="add mod">
          <ac:chgData name="게스트 사용자" userId="" providerId="Windows Live" clId="Web-{1D8E6F39-9E9E-47AD-B113-2E57DA0C9102}" dt="2022-06-05T04:16:44.633" v="464" actId="14100"/>
          <ac:picMkLst>
            <pc:docMk/>
            <pc:sldMk cId="3775435505" sldId="366"/>
            <ac:picMk id="2" creationId="{45A343EB-CFF4-242B-DAD0-8C111023127F}"/>
          </ac:picMkLst>
        </pc:picChg>
      </pc:sldChg>
      <pc:sldChg chg="addSp delSp add">
        <pc:chgData name="게스트 사용자" userId="" providerId="Windows Live" clId="Web-{1D8E6F39-9E9E-47AD-B113-2E57DA0C9102}" dt="2022-06-05T04:19:52.403" v="486"/>
        <pc:sldMkLst>
          <pc:docMk/>
          <pc:sldMk cId="2344624696" sldId="367"/>
        </pc:sldMkLst>
        <pc:spChg chg="add">
          <ac:chgData name="게스트 사용자" userId="" providerId="Windows Live" clId="Web-{1D8E6F39-9E9E-47AD-B113-2E57DA0C9102}" dt="2022-06-05T04:19:52.403" v="486"/>
          <ac:spMkLst>
            <pc:docMk/>
            <pc:sldMk cId="2344624696" sldId="367"/>
            <ac:spMk id="3" creationId="{2FE7E376-4FF7-C683-65C3-D707407F72E8}"/>
          </ac:spMkLst>
        </pc:spChg>
        <pc:spChg chg="del">
          <ac:chgData name="게스트 사용자" userId="" providerId="Windows Live" clId="Web-{1D8E6F39-9E9E-47AD-B113-2E57DA0C9102}" dt="2022-06-05T04:18:41.964" v="475"/>
          <ac:spMkLst>
            <pc:docMk/>
            <pc:sldMk cId="2344624696" sldId="367"/>
            <ac:spMk id="21" creationId="{5E267C22-7995-4C4B-2041-82B05D27E2E5}"/>
          </ac:spMkLst>
        </pc:spChg>
      </pc:sldChg>
      <pc:sldChg chg="add del">
        <pc:chgData name="게스트 사용자" userId="" providerId="Windows Live" clId="Web-{1D8E6F39-9E9E-47AD-B113-2E57DA0C9102}" dt="2022-06-05T04:18:57.058" v="477"/>
        <pc:sldMkLst>
          <pc:docMk/>
          <pc:sldMk cId="1010889704" sldId="368"/>
        </pc:sldMkLst>
      </pc:sldChg>
      <pc:sldChg chg="add del replId">
        <pc:chgData name="게스트 사용자" userId="" providerId="Windows Live" clId="Web-{1D8E6F39-9E9E-47AD-B113-2E57DA0C9102}" dt="2022-06-05T04:48:46.634" v="758"/>
        <pc:sldMkLst>
          <pc:docMk/>
          <pc:sldMk cId="3736159493" sldId="368"/>
        </pc:sldMkLst>
      </pc:sldChg>
      <pc:sldChg chg="delSp add del replId">
        <pc:chgData name="게스트 사용자" userId="" providerId="Windows Live" clId="Web-{1D8E6F39-9E9E-47AD-B113-2E57DA0C9102}" dt="2022-06-05T04:48:47.415" v="759"/>
        <pc:sldMkLst>
          <pc:docMk/>
          <pc:sldMk cId="318128822" sldId="369"/>
        </pc:sldMkLst>
        <pc:spChg chg="del">
          <ac:chgData name="게스트 사용자" userId="" providerId="Windows Live" clId="Web-{1D8E6F39-9E9E-47AD-B113-2E57DA0C9102}" dt="2022-06-05T04:20:48.748" v="487"/>
          <ac:spMkLst>
            <pc:docMk/>
            <pc:sldMk cId="318128822" sldId="369"/>
            <ac:spMk id="25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20:49.279" v="488"/>
          <ac:spMkLst>
            <pc:docMk/>
            <pc:sldMk cId="318128822" sldId="369"/>
            <ac:spMk id="26" creationId="{00000000-0000-0000-0000-000000000000}"/>
          </ac:spMkLst>
        </pc:spChg>
      </pc:sldChg>
      <pc:sldChg chg="del">
        <pc:chgData name="게스트 사용자" userId="" providerId="Windows Live" clId="Web-{1D8E6F39-9E9E-47AD-B113-2E57DA0C9102}" dt="2022-06-05T05:14:15.769" v="889"/>
        <pc:sldMkLst>
          <pc:docMk/>
          <pc:sldMk cId="1664154193" sldId="369"/>
        </pc:sldMkLst>
      </pc:sldChg>
      <pc:sldChg chg="add del">
        <pc:chgData name="게스트 사용자" userId="" providerId="Windows Live" clId="Web-{1D8E6F39-9E9E-47AD-B113-2E57DA0C9102}" dt="2022-06-05T04:19:35.309" v="481"/>
        <pc:sldMkLst>
          <pc:docMk/>
          <pc:sldMk cId="673493439" sldId="370"/>
        </pc:sldMkLst>
      </pc:sldChg>
    </pc:docChg>
  </pc:docChgLst>
  <pc:docChgLst>
    <pc:chgData name="게스트 사용자" providerId="Windows Live" clId="Web-{4EB2892F-3BB6-4805-9337-DB7C5082FCF1}"/>
    <pc:docChg chg="addSld delSld modSld">
      <pc:chgData name="게스트 사용자" userId="" providerId="Windows Live" clId="Web-{4EB2892F-3BB6-4805-9337-DB7C5082FCF1}" dt="2022-06-04T09:41:35.474" v="210" actId="20577"/>
      <pc:docMkLst>
        <pc:docMk/>
      </pc:docMkLst>
      <pc:sldChg chg="del">
        <pc:chgData name="게스트 사용자" userId="" providerId="Windows Live" clId="Web-{4EB2892F-3BB6-4805-9337-DB7C5082FCF1}" dt="2022-06-04T09:27:22.480" v="35"/>
        <pc:sldMkLst>
          <pc:docMk/>
          <pc:sldMk cId="0" sldId="263"/>
        </pc:sldMkLst>
      </pc:sldChg>
      <pc:sldChg chg="addSp delSp modSp add">
        <pc:chgData name="게스트 사용자" userId="" providerId="Windows Live" clId="Web-{4EB2892F-3BB6-4805-9337-DB7C5082FCF1}" dt="2022-06-04T09:34:03.376" v="73" actId="1076"/>
        <pc:sldMkLst>
          <pc:docMk/>
          <pc:sldMk cId="2774240202" sldId="355"/>
        </pc:sldMkLst>
        <pc:spChg chg="del">
          <ac:chgData name="게스트 사용자" userId="" providerId="Windows Live" clId="Web-{4EB2892F-3BB6-4805-9337-DB7C5082FCF1}" dt="2022-06-04T09:26:17.011" v="8"/>
          <ac:spMkLst>
            <pc:docMk/>
            <pc:sldMk cId="2774240202" sldId="355"/>
            <ac:spMk id="27" creationId="{00000000-0000-0000-0000-000000000000}"/>
          </ac:spMkLst>
        </pc:spChg>
        <pc:spChg chg="del">
          <ac:chgData name="게스트 사용자" userId="" providerId="Windows Live" clId="Web-{4EB2892F-3BB6-4805-9337-DB7C5082FCF1}" dt="2022-06-04T09:26:16.855" v="6"/>
          <ac:spMkLst>
            <pc:docMk/>
            <pc:sldMk cId="2774240202" sldId="355"/>
            <ac:spMk id="65" creationId="{00000000-0000-0000-0000-000000000000}"/>
          </ac:spMkLst>
        </pc:spChg>
        <pc:spChg chg="mod">
          <ac:chgData name="게스트 사용자" userId="" providerId="Windows Live" clId="Web-{4EB2892F-3BB6-4805-9337-DB7C5082FCF1}" dt="2022-06-04T09:34:03.376" v="73" actId="1076"/>
          <ac:spMkLst>
            <pc:docMk/>
            <pc:sldMk cId="2774240202" sldId="355"/>
            <ac:spMk id="80" creationId="{00000000-0000-0000-0000-000000000000}"/>
          </ac:spMkLst>
        </pc:spChg>
        <pc:spChg chg="add del mod">
          <ac:chgData name="게스트 사용자" userId="" providerId="Windows Live" clId="Web-{4EB2892F-3BB6-4805-9337-DB7C5082FCF1}" dt="2022-06-04T09:33:58.501" v="71" actId="1076"/>
          <ac:spMkLst>
            <pc:docMk/>
            <pc:sldMk cId="2774240202" sldId="355"/>
            <ac:spMk id="93" creationId="{00000000-0000-0000-0000-000000000000}"/>
          </ac:spMkLst>
        </pc:spChg>
        <pc:spChg chg="add del mod">
          <ac:chgData name="게스트 사용자" userId="" providerId="Windows Live" clId="Web-{4EB2892F-3BB6-4805-9337-DB7C5082FCF1}" dt="2022-06-04T09:25:49.370" v="3" actId="20577"/>
          <ac:spMkLst>
            <pc:docMk/>
            <pc:sldMk cId="2774240202" sldId="355"/>
            <ac:spMk id="103" creationId="{00000000-0000-0000-0000-000000000000}"/>
          </ac:spMkLst>
        </pc:spChg>
        <pc:grpChg chg="del">
          <ac:chgData name="게스트 사용자" userId="" providerId="Windows Live" clId="Web-{4EB2892F-3BB6-4805-9337-DB7C5082FCF1}" dt="2022-06-04T09:26:16.667" v="4"/>
          <ac:grpSpMkLst>
            <pc:docMk/>
            <pc:sldMk cId="2774240202" sldId="355"/>
            <ac:grpSpMk id="1008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7.745" v="11"/>
          <ac:grpSpMkLst>
            <pc:docMk/>
            <pc:sldMk cId="2774240202" sldId="355"/>
            <ac:grpSpMk id="1009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7.730" v="10"/>
          <ac:grpSpMkLst>
            <pc:docMk/>
            <pc:sldMk cId="2774240202" sldId="355"/>
            <ac:grpSpMk id="1010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7.730" v="9"/>
          <ac:grpSpMkLst>
            <pc:docMk/>
            <pc:sldMk cId="2774240202" sldId="355"/>
            <ac:grpSpMk id="1011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6.901" v="7"/>
          <ac:grpSpMkLst>
            <pc:docMk/>
            <pc:sldMk cId="2774240202" sldId="355"/>
            <ac:grpSpMk id="1020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6.792" v="5"/>
          <ac:grpSpMkLst>
            <pc:docMk/>
            <pc:sldMk cId="2774240202" sldId="355"/>
            <ac:grpSpMk id="1021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07" v="67" actId="1076"/>
          <ac:grpSpMkLst>
            <pc:docMk/>
            <pc:sldMk cId="2774240202" sldId="355"/>
            <ac:grpSpMk id="1025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23" v="68" actId="1076"/>
          <ac:grpSpMkLst>
            <pc:docMk/>
            <pc:sldMk cId="2774240202" sldId="355"/>
            <ac:grpSpMk id="1026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54" v="69" actId="1076"/>
          <ac:grpSpMkLst>
            <pc:docMk/>
            <pc:sldMk cId="2774240202" sldId="355"/>
            <ac:grpSpMk id="1027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86" v="70" actId="1076"/>
          <ac:grpSpMkLst>
            <pc:docMk/>
            <pc:sldMk cId="2774240202" sldId="355"/>
            <ac:grpSpMk id="1029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532" v="72" actId="1076"/>
          <ac:grpSpMkLst>
            <pc:docMk/>
            <pc:sldMk cId="2774240202" sldId="355"/>
            <ac:grpSpMk id="1030" creationId="{00000000-0000-0000-0000-000000000000}"/>
          </ac:grpSpMkLst>
        </pc:grpChg>
        <pc:picChg chg="add del mod">
          <ac:chgData name="게스트 사용자" userId="" providerId="Windows Live" clId="Web-{4EB2892F-3BB6-4805-9337-DB7C5082FCF1}" dt="2022-06-04T09:33:53.564" v="66"/>
          <ac:picMkLst>
            <pc:docMk/>
            <pc:sldMk cId="2774240202" sldId="355"/>
            <ac:picMk id="2" creationId="{ADAB9B73-9387-04C3-944B-D2C5837D4B6F}"/>
          </ac:picMkLst>
        </pc:picChg>
      </pc:sldChg>
      <pc:sldChg chg="addSp delSp modSp">
        <pc:chgData name="게스트 사용자" userId="" providerId="Windows Live" clId="Web-{4EB2892F-3BB6-4805-9337-DB7C5082FCF1}" dt="2022-06-04T09:37:37.097" v="126"/>
        <pc:sldMkLst>
          <pc:docMk/>
          <pc:sldMk cId="2183031501" sldId="356"/>
        </pc:sldMkLst>
        <pc:spChg chg="add del mod">
          <ac:chgData name="게스트 사용자" userId="" providerId="Windows Live" clId="Web-{4EB2892F-3BB6-4805-9337-DB7C5082FCF1}" dt="2022-06-04T09:37:37.097" v="126"/>
          <ac:spMkLst>
            <pc:docMk/>
            <pc:sldMk cId="2183031501" sldId="356"/>
            <ac:spMk id="5" creationId="{3E024225-2121-1E66-18FB-332A7A540CC0}"/>
          </ac:spMkLst>
        </pc:spChg>
        <pc:spChg chg="mod">
          <ac:chgData name="게스트 사용자" userId="" providerId="Windows Live" clId="Web-{4EB2892F-3BB6-4805-9337-DB7C5082FCF1}" dt="2022-06-04T09:35:34.408" v="78" actId="1076"/>
          <ac:spMkLst>
            <pc:docMk/>
            <pc:sldMk cId="2183031501" sldId="356"/>
            <ac:spMk id="8" creationId="{19EFF2B8-2EAB-6AC0-1A19-E0728E7F7EA4}"/>
          </ac:spMkLst>
        </pc:spChg>
      </pc:sldChg>
      <pc:sldChg chg="add del replId">
        <pc:chgData name="게스트 사용자" userId="" providerId="Windows Live" clId="Web-{4EB2892F-3BB6-4805-9337-DB7C5082FCF1}" dt="2022-06-04T09:31:11" v="38"/>
        <pc:sldMkLst>
          <pc:docMk/>
          <pc:sldMk cId="3135939899" sldId="357"/>
        </pc:sldMkLst>
      </pc:sldChg>
      <pc:sldChg chg="new del">
        <pc:chgData name="게스트 사용자" userId="" providerId="Windows Live" clId="Web-{4EB2892F-3BB6-4805-9337-DB7C5082FCF1}" dt="2022-06-04T09:37:34.503" v="125"/>
        <pc:sldMkLst>
          <pc:docMk/>
          <pc:sldMk cId="2097921985" sldId="358"/>
        </pc:sldMkLst>
      </pc:sldChg>
      <pc:sldChg chg="addSp delSp modSp add replId">
        <pc:chgData name="게스트 사용자" userId="" providerId="Windows Live" clId="Web-{4EB2892F-3BB6-4805-9337-DB7C5082FCF1}" dt="2022-06-04T09:41:19.599" v="191" actId="20577"/>
        <pc:sldMkLst>
          <pc:docMk/>
          <pc:sldMk cId="2439939018" sldId="359"/>
        </pc:sldMkLst>
        <pc:spChg chg="add mod">
          <ac:chgData name="게스트 사용자" userId="" providerId="Windows Live" clId="Web-{4EB2892F-3BB6-4805-9337-DB7C5082FCF1}" dt="2022-06-04T09:38:02.019" v="132" actId="20577"/>
          <ac:spMkLst>
            <pc:docMk/>
            <pc:sldMk cId="2439939018" sldId="359"/>
            <ac:spMk id="4" creationId="{049C9ABD-D0D6-E35C-60CE-9FEF9DBBE35A}"/>
          </ac:spMkLst>
        </pc:spChg>
        <pc:spChg chg="add mod">
          <ac:chgData name="게스트 사용자" userId="" providerId="Windows Live" clId="Web-{4EB2892F-3BB6-4805-9337-DB7C5082FCF1}" dt="2022-06-04T09:41:19.599" v="191" actId="20577"/>
          <ac:spMkLst>
            <pc:docMk/>
            <pc:sldMk cId="2439939018" sldId="359"/>
            <ac:spMk id="11" creationId="{BD7128EE-6184-6BB5-0AE2-11412F1BA619}"/>
          </ac:spMkLst>
        </pc:spChg>
        <pc:spChg chg="mod">
          <ac:chgData name="게스트 사용자" userId="" providerId="Windows Live" clId="Web-{4EB2892F-3BB6-4805-9337-DB7C5082FCF1}" dt="2022-06-04T09:39:18.739" v="154" actId="20577"/>
          <ac:spMkLst>
            <pc:docMk/>
            <pc:sldMk cId="2439939018" sldId="359"/>
            <ac:spMk id="15" creationId="{00000000-0000-0000-0000-000000000000}"/>
          </ac:spMkLst>
        </pc:spChg>
        <pc:spChg chg="mod">
          <ac:chgData name="게스트 사용자" userId="" providerId="Windows Live" clId="Web-{4EB2892F-3BB6-4805-9337-DB7C5082FCF1}" dt="2022-06-04T09:41:01.865" v="176" actId="14100"/>
          <ac:spMkLst>
            <pc:docMk/>
            <pc:sldMk cId="2439939018" sldId="359"/>
            <ac:spMk id="53" creationId="{00000000-0000-0000-0000-000000000000}"/>
          </ac:spMkLst>
        </pc:spChg>
        <pc:spChg chg="del">
          <ac:chgData name="게스트 사용자" userId="" providerId="Windows Live" clId="Web-{4EB2892F-3BB6-4805-9337-DB7C5082FCF1}" dt="2022-06-04T09:37:28.925" v="122"/>
          <ac:spMkLst>
            <pc:docMk/>
            <pc:sldMk cId="2439939018" sldId="359"/>
            <ac:spMk id="80" creationId="{00000000-0000-0000-0000-000000000000}"/>
          </ac:spMkLst>
        </pc:spChg>
        <pc:spChg chg="del">
          <ac:chgData name="게스트 사용자" userId="" providerId="Windows Live" clId="Web-{4EB2892F-3BB6-4805-9337-DB7C5082FCF1}" dt="2022-06-04T09:37:27.410" v="120"/>
          <ac:spMkLst>
            <pc:docMk/>
            <pc:sldMk cId="2439939018" sldId="359"/>
            <ac:spMk id="93" creationId="{00000000-0000-0000-0000-000000000000}"/>
          </ac:spMkLst>
        </pc:spChg>
        <pc:spChg chg="mod">
          <ac:chgData name="게스트 사용자" userId="" providerId="Windows Live" clId="Web-{4EB2892F-3BB6-4805-9337-DB7C5082FCF1}" dt="2022-06-04T09:37:41.628" v="128" actId="20577"/>
          <ac:spMkLst>
            <pc:docMk/>
            <pc:sldMk cId="2439939018" sldId="359"/>
            <ac:spMk id="98" creationId="{F70BBA59-D119-BF4E-10C1-6260868D9EE5}"/>
          </ac:spMkLst>
        </pc:spChg>
        <pc:grpChg chg="del">
          <ac:chgData name="게스트 사용자" userId="" providerId="Windows Live" clId="Web-{4EB2892F-3BB6-4805-9337-DB7C5082FCF1}" dt="2022-06-04T09:37:26.378" v="118"/>
          <ac:grpSpMkLst>
            <pc:docMk/>
            <pc:sldMk cId="2439939018" sldId="359"/>
            <ac:grpSpMk id="1025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9.425" v="123"/>
          <ac:grpSpMkLst>
            <pc:docMk/>
            <pc:sldMk cId="2439939018" sldId="359"/>
            <ac:grpSpMk id="1026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9.988" v="124"/>
          <ac:grpSpMkLst>
            <pc:docMk/>
            <pc:sldMk cId="2439939018" sldId="359"/>
            <ac:grpSpMk id="1027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7.847" v="121"/>
          <ac:grpSpMkLst>
            <pc:docMk/>
            <pc:sldMk cId="2439939018" sldId="359"/>
            <ac:grpSpMk id="1029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6.972" v="119"/>
          <ac:grpSpMkLst>
            <pc:docMk/>
            <pc:sldMk cId="2439939018" sldId="359"/>
            <ac:grpSpMk id="1030" creationId="{00000000-0000-0000-0000-000000000000}"/>
          </ac:grpSpMkLst>
        </pc:grpChg>
        <pc:picChg chg="add del mod">
          <ac:chgData name="게스트 사용자" userId="" providerId="Windows Live" clId="Web-{4EB2892F-3BB6-4805-9337-DB7C5082FCF1}" dt="2022-06-04T09:40:29.521" v="168"/>
          <ac:picMkLst>
            <pc:docMk/>
            <pc:sldMk cId="2439939018" sldId="359"/>
            <ac:picMk id="6" creationId="{A89845B7-75AA-A208-87F9-460FB639962E}"/>
          </ac:picMkLst>
        </pc:picChg>
        <pc:picChg chg="add del mod">
          <ac:chgData name="게스트 사용자" userId="" providerId="Windows Live" clId="Web-{4EB2892F-3BB6-4805-9337-DB7C5082FCF1}" dt="2022-06-04T09:40:19.724" v="165"/>
          <ac:picMkLst>
            <pc:docMk/>
            <pc:sldMk cId="2439939018" sldId="359"/>
            <ac:picMk id="8" creationId="{254E0D93-2097-EB67-5C88-3B6EF49C9740}"/>
          </ac:picMkLst>
        </pc:picChg>
        <pc:picChg chg="add mod">
          <ac:chgData name="게스트 사용자" userId="" providerId="Windows Live" clId="Web-{4EB2892F-3BB6-4805-9337-DB7C5082FCF1}" dt="2022-06-04T09:40:52.693" v="171" actId="1076"/>
          <ac:picMkLst>
            <pc:docMk/>
            <pc:sldMk cId="2439939018" sldId="359"/>
            <ac:picMk id="9" creationId="{8EB3D40F-7918-DBAD-632A-FA4A0A863CAB}"/>
          </ac:picMkLst>
        </pc:picChg>
      </pc:sldChg>
      <pc:sldChg chg="modSp add replId">
        <pc:chgData name="게스트 사용자" userId="" providerId="Windows Live" clId="Web-{4EB2892F-3BB6-4805-9337-DB7C5082FCF1}" dt="2022-06-04T09:41:35.474" v="210" actId="20577"/>
        <pc:sldMkLst>
          <pc:docMk/>
          <pc:sldMk cId="2237339786" sldId="360"/>
        </pc:sldMkLst>
        <pc:spChg chg="mod">
          <ac:chgData name="게스트 사용자" userId="" providerId="Windows Live" clId="Web-{4EB2892F-3BB6-4805-9337-DB7C5082FCF1}" dt="2022-06-04T09:41:35.474" v="210" actId="20577"/>
          <ac:spMkLst>
            <pc:docMk/>
            <pc:sldMk cId="2237339786" sldId="360"/>
            <ac:spMk id="53" creationId="{00000000-0000-0000-0000-000000000000}"/>
          </ac:spMkLst>
        </pc:spChg>
      </pc:sldChg>
    </pc:docChg>
  </pc:docChgLst>
  <pc:docChgLst>
    <pc:chgData name="게스트 사용자" providerId="Windows Live" clId="Web-{910B1C76-29E2-4715-AD7F-4224B37DC28B}"/>
    <pc:docChg chg="addSld delSld modSld sldOrd">
      <pc:chgData name="게스트 사용자" userId="" providerId="Windows Live" clId="Web-{910B1C76-29E2-4715-AD7F-4224B37DC28B}" dt="2022-06-05T03:13:26.568" v="25" actId="1076"/>
      <pc:docMkLst>
        <pc:docMk/>
      </pc:docMkLst>
      <pc:sldChg chg="addSp delSp modSp ord">
        <pc:chgData name="게스트 사용자" userId="" providerId="Windows Live" clId="Web-{910B1C76-29E2-4715-AD7F-4224B37DC28B}" dt="2022-06-05T03:13:26.568" v="25" actId="1076"/>
        <pc:sldMkLst>
          <pc:docMk/>
          <pc:sldMk cId="0" sldId="259"/>
        </pc:sldMkLst>
        <pc:spChg chg="del">
          <ac:chgData name="게스트 사용자" userId="" providerId="Windows Live" clId="Web-{910B1C76-29E2-4715-AD7F-4224B37DC28B}" dt="2022-06-05T03:07:47.780" v="11"/>
          <ac:spMkLst>
            <pc:docMk/>
            <pc:sldMk cId="0" sldId="259"/>
            <ac:spMk id="2" creationId="{00000000-0000-0000-0000-000000000000}"/>
          </ac:spMkLst>
        </pc:spChg>
        <pc:spChg chg="del">
          <ac:chgData name="게스트 사용자" userId="" providerId="Windows Live" clId="Web-{910B1C76-29E2-4715-AD7F-4224B37DC28B}" dt="2022-06-05T03:07:46.764" v="10"/>
          <ac:spMkLst>
            <pc:docMk/>
            <pc:sldMk cId="0" sldId="259"/>
            <ac:spMk id="3" creationId="{00000000-0000-0000-0000-000000000000}"/>
          </ac:spMkLst>
        </pc:spChg>
        <pc:spChg chg="mod">
          <ac:chgData name="게스트 사용자" userId="" providerId="Windows Live" clId="Web-{910B1C76-29E2-4715-AD7F-4224B37DC28B}" dt="2022-06-05T03:07:52.999" v="17" actId="20577"/>
          <ac:spMkLst>
            <pc:docMk/>
            <pc:sldMk cId="0" sldId="259"/>
            <ac:spMk id="6" creationId="{00000000-0000-0000-0000-000000000000}"/>
          </ac:spMkLst>
        </pc:spChg>
        <pc:grpChg chg="del">
          <ac:chgData name="게스트 사용자" userId="" providerId="Windows Live" clId="Web-{910B1C76-29E2-4715-AD7F-4224B37DC28B}" dt="2022-06-05T03:07:44.967" v="9"/>
          <ac:grpSpMkLst>
            <pc:docMk/>
            <pc:sldMk cId="0" sldId="259"/>
            <ac:grpSpMk id="1010" creationId="{00000000-0000-0000-0000-000000000000}"/>
          </ac:grpSpMkLst>
        </pc:grpChg>
        <pc:grpChg chg="del">
          <ac:chgData name="게스트 사용자" userId="" providerId="Windows Live" clId="Web-{910B1C76-29E2-4715-AD7F-4224B37DC28B}" dt="2022-06-05T03:07:48.530" v="12"/>
          <ac:grpSpMkLst>
            <pc:docMk/>
            <pc:sldMk cId="0" sldId="259"/>
            <ac:grpSpMk id="1067" creationId="{00000000-0000-0000-0000-000000000000}"/>
          </ac:grpSpMkLst>
        </pc:grpChg>
        <pc:picChg chg="add mod">
          <ac:chgData name="게스트 사용자" userId="" providerId="Windows Live" clId="Web-{910B1C76-29E2-4715-AD7F-4224B37DC28B}" dt="2022-06-05T03:13:26.568" v="25" actId="1076"/>
          <ac:picMkLst>
            <pc:docMk/>
            <pc:sldMk cId="0" sldId="259"/>
            <ac:picMk id="7" creationId="{B1B95B69-D39B-105B-E470-09C2E4FEF4E7}"/>
          </ac:picMkLst>
        </pc:picChg>
      </pc:sldChg>
      <pc:sldChg chg="del">
        <pc:chgData name="게스트 사용자" userId="" providerId="Windows Live" clId="Web-{910B1C76-29E2-4715-AD7F-4224B37DC28B}" dt="2022-06-05T03:07:38.904" v="8"/>
        <pc:sldMkLst>
          <pc:docMk/>
          <pc:sldMk cId="0" sldId="265"/>
        </pc:sldMkLst>
      </pc:sldChg>
      <pc:sldChg chg="addSp modSp">
        <pc:chgData name="게스트 사용자" userId="" providerId="Windows Live" clId="Web-{910B1C76-29E2-4715-AD7F-4224B37DC28B}" dt="2022-06-05T03:10:42.908" v="21" actId="1076"/>
        <pc:sldMkLst>
          <pc:docMk/>
          <pc:sldMk cId="0" sldId="272"/>
        </pc:sldMkLst>
        <pc:picChg chg="add mod">
          <ac:chgData name="게스트 사용자" userId="" providerId="Windows Live" clId="Web-{910B1C76-29E2-4715-AD7F-4224B37DC28B}" dt="2022-06-05T03:10:42.908" v="21" actId="1076"/>
          <ac:picMkLst>
            <pc:docMk/>
            <pc:sldMk cId="0" sldId="272"/>
            <ac:picMk id="3" creationId="{635FDEFA-7B28-603C-049C-D785D37C2F3C}"/>
          </ac:picMkLst>
        </pc:picChg>
        <pc:picChg chg="add mod">
          <ac:chgData name="게스트 사용자" userId="" providerId="Windows Live" clId="Web-{910B1C76-29E2-4715-AD7F-4224B37DC28B}" dt="2022-06-05T03:10:40.158" v="20" actId="1076"/>
          <ac:picMkLst>
            <pc:docMk/>
            <pc:sldMk cId="0" sldId="272"/>
            <ac:picMk id="11" creationId="{FE112849-E46E-5F21-3322-5F3EB7296454}"/>
          </ac:picMkLst>
        </pc:picChg>
      </pc:sldChg>
      <pc:sldChg chg="addSp delSp modSp">
        <pc:chgData name="게스트 사용자" userId="" providerId="Windows Live" clId="Web-{910B1C76-29E2-4715-AD7F-4224B37DC28B}" dt="2022-06-05T03:07:03.185" v="1"/>
        <pc:sldMkLst>
          <pc:docMk/>
          <pc:sldMk cId="3634003082" sldId="325"/>
        </pc:sldMkLst>
        <pc:picChg chg="add del mod">
          <ac:chgData name="게스트 사용자" userId="" providerId="Windows Live" clId="Web-{910B1C76-29E2-4715-AD7F-4224B37DC28B}" dt="2022-06-05T03:07:03.185" v="1"/>
          <ac:picMkLst>
            <pc:docMk/>
            <pc:sldMk cId="3634003082" sldId="325"/>
            <ac:picMk id="2" creationId="{923F0DFC-05FE-70D1-E175-5492E3690D90}"/>
          </ac:picMkLst>
        </pc:picChg>
      </pc:sldChg>
      <pc:sldChg chg="add">
        <pc:chgData name="게스트 사용자" userId="" providerId="Windows Live" clId="Web-{910B1C76-29E2-4715-AD7F-4224B37DC28B}" dt="2022-06-05T03:07:35.858" v="7"/>
        <pc:sldMkLst>
          <pc:docMk/>
          <pc:sldMk cId="2733276258" sldId="363"/>
        </pc:sldMkLst>
      </pc:sldChg>
    </pc:docChg>
  </pc:docChgLst>
  <pc:docChgLst>
    <pc:chgData name="게스트 사용자" userId="b791810fb51a80e0" providerId="Windows Live" clId="Web-{FE9756A0-7E63-4C4D-BA44-A35CE83A2CA8}"/>
    <pc:docChg chg="modSld">
      <pc:chgData name="게스트 사용자" userId="b791810fb51a80e0" providerId="Windows Live" clId="Web-{FE9756A0-7E63-4C4D-BA44-A35CE83A2CA8}" dt="2022-06-06T12:45:59.608" v="328" actId="14100"/>
      <pc:docMkLst>
        <pc:docMk/>
      </pc:docMkLst>
      <pc:sldChg chg="modSp">
        <pc:chgData name="게스트 사용자" userId="b791810fb51a80e0" providerId="Windows Live" clId="Web-{FE9756A0-7E63-4C4D-BA44-A35CE83A2CA8}" dt="2022-06-06T12:29:15.457" v="324"/>
        <pc:sldMkLst>
          <pc:docMk/>
          <pc:sldMk cId="0" sldId="271"/>
        </pc:sldMkLst>
        <pc:graphicFrameChg chg="mod modGraphic">
          <ac:chgData name="게스트 사용자" userId="b791810fb51a80e0" providerId="Windows Live" clId="Web-{FE9756A0-7E63-4C4D-BA44-A35CE83A2CA8}" dt="2022-06-06T12:29:15.457" v="324"/>
          <ac:graphicFrameMkLst>
            <pc:docMk/>
            <pc:sldMk cId="0" sldId="271"/>
            <ac:graphicFrameMk id="2" creationId="{00000000-0000-0000-0000-000000000000}"/>
          </ac:graphicFrameMkLst>
        </pc:graphicFrameChg>
      </pc:sldChg>
      <pc:sldChg chg="addSp modSp">
        <pc:chgData name="게스트 사용자" userId="b791810fb51a80e0" providerId="Windows Live" clId="Web-{FE9756A0-7E63-4C4D-BA44-A35CE83A2CA8}" dt="2022-06-06T12:00:40.524" v="23" actId="20577"/>
        <pc:sldMkLst>
          <pc:docMk/>
          <pc:sldMk cId="452843839" sldId="282"/>
        </pc:sldMkLst>
        <pc:spChg chg="add">
          <ac:chgData name="게스트 사용자" userId="b791810fb51a80e0" providerId="Windows Live" clId="Web-{FE9756A0-7E63-4C4D-BA44-A35CE83A2CA8}" dt="2022-06-06T12:00:32.149" v="0"/>
          <ac:spMkLst>
            <pc:docMk/>
            <pc:sldMk cId="452843839" sldId="282"/>
            <ac:spMk id="2" creationId="{101BFBED-B1E2-660B-863F-BE122695D4D5}"/>
          </ac:spMkLst>
        </pc:spChg>
        <pc:spChg chg="mod">
          <ac:chgData name="게스트 사용자" userId="b791810fb51a80e0" providerId="Windows Live" clId="Web-{FE9756A0-7E63-4C4D-BA44-A35CE83A2CA8}" dt="2022-06-06T12:00:40.524" v="23" actId="20577"/>
          <ac:spMkLst>
            <pc:docMk/>
            <pc:sldMk cId="452843839" sldId="282"/>
            <ac:spMk id="3" creationId="{00000000-0000-0000-0000-000000000000}"/>
          </ac:spMkLst>
        </pc:spChg>
      </pc:sldChg>
      <pc:sldChg chg="addSp modSp">
        <pc:chgData name="게스트 사용자" userId="b791810fb51a80e0" providerId="Windows Live" clId="Web-{FE9756A0-7E63-4C4D-BA44-A35CE83A2CA8}" dt="2022-06-06T12:45:59.608" v="328" actId="14100"/>
        <pc:sldMkLst>
          <pc:docMk/>
          <pc:sldMk cId="2710806715" sldId="337"/>
        </pc:sldMkLst>
        <pc:picChg chg="add mod">
          <ac:chgData name="게스트 사용자" userId="b791810fb51a80e0" providerId="Windows Live" clId="Web-{FE9756A0-7E63-4C4D-BA44-A35CE83A2CA8}" dt="2022-06-06T12:45:59.608" v="328" actId="14100"/>
          <ac:picMkLst>
            <pc:docMk/>
            <pc:sldMk cId="2710806715" sldId="337"/>
            <ac:picMk id="7" creationId="{822F83BC-DDE9-A288-72FF-CE3E81163B8E}"/>
          </ac:picMkLst>
        </pc:picChg>
      </pc:sldChg>
      <pc:sldChg chg="addSp delSp modSp">
        <pc:chgData name="게스트 사용자" userId="b791810fb51a80e0" providerId="Windows Live" clId="Web-{FE9756A0-7E63-4C4D-BA44-A35CE83A2CA8}" dt="2022-06-06T12:01:23.353" v="25"/>
        <pc:sldMkLst>
          <pc:docMk/>
          <pc:sldMk cId="1453860557" sldId="338"/>
        </pc:sldMkLst>
        <pc:graphicFrameChg chg="add mod">
          <ac:chgData name="게스트 사용자" userId="b791810fb51a80e0" providerId="Windows Live" clId="Web-{FE9756A0-7E63-4C4D-BA44-A35CE83A2CA8}" dt="2022-06-06T12:01:23.353" v="25"/>
          <ac:graphicFrameMkLst>
            <pc:docMk/>
            <pc:sldMk cId="1453860557" sldId="338"/>
            <ac:graphicFrameMk id="8" creationId="{DA5C7302-A2FD-4DB0-F8DC-703056BDB11D}"/>
          </ac:graphicFrameMkLst>
        </pc:graphicFrameChg>
        <pc:picChg chg="del">
          <ac:chgData name="게스트 사용자" userId="b791810fb51a80e0" providerId="Windows Live" clId="Web-{FE9756A0-7E63-4C4D-BA44-A35CE83A2CA8}" dt="2022-06-06T12:01:17.838" v="24"/>
          <ac:picMkLst>
            <pc:docMk/>
            <pc:sldMk cId="1453860557" sldId="338"/>
            <ac:picMk id="5" creationId="{8F25F5FB-4D29-D17A-881A-257ED3C2EE41}"/>
          </ac:picMkLst>
        </pc:picChg>
      </pc:sldChg>
    </pc:docChg>
  </pc:docChgLst>
  <pc:docChgLst>
    <pc:chgData name="게스트 사용자" providerId="Windows Live" clId="Web-{EB4516A6-95E1-430A-B8F3-AE355AE7A751}"/>
    <pc:docChg chg="delSld modSld">
      <pc:chgData name="게스트 사용자" userId="" providerId="Windows Live" clId="Web-{EB4516A6-95E1-430A-B8F3-AE355AE7A751}" dt="2022-06-05T04:58:37.261" v="343" actId="1076"/>
      <pc:docMkLst>
        <pc:docMk/>
      </pc:docMkLst>
      <pc:sldChg chg="modSp">
        <pc:chgData name="게스트 사용자" userId="" providerId="Windows Live" clId="Web-{EB4516A6-95E1-430A-B8F3-AE355AE7A751}" dt="2022-06-05T03:07:17.793" v="4" actId="1076"/>
        <pc:sldMkLst>
          <pc:docMk/>
          <pc:sldMk cId="0" sldId="259"/>
        </pc:sldMkLst>
        <pc:picChg chg="mod">
          <ac:chgData name="게스트 사용자" userId="" providerId="Windows Live" clId="Web-{EB4516A6-95E1-430A-B8F3-AE355AE7A751}" dt="2022-06-05T03:07:17.793" v="4" actId="1076"/>
          <ac:picMkLst>
            <pc:docMk/>
            <pc:sldMk cId="0" sldId="259"/>
            <ac:picMk id="7" creationId="{B1B95B69-D39B-105B-E470-09C2E4FEF4E7}"/>
          </ac:picMkLst>
        </pc:picChg>
      </pc:sldChg>
      <pc:sldChg chg="addSp modSp">
        <pc:chgData name="게스트 사용자" userId="" providerId="Windows Live" clId="Web-{EB4516A6-95E1-430A-B8F3-AE355AE7A751}" dt="2022-06-05T04:54:15.398" v="250"/>
        <pc:sldMkLst>
          <pc:docMk/>
          <pc:sldMk cId="0" sldId="271"/>
        </pc:sldMkLst>
        <pc:spChg chg="add mod">
          <ac:chgData name="게스트 사용자" userId="" providerId="Windows Live" clId="Web-{EB4516A6-95E1-430A-B8F3-AE355AE7A751}" dt="2022-06-05T03:39:07.908" v="55" actId="1076"/>
          <ac:spMkLst>
            <pc:docMk/>
            <pc:sldMk cId="0" sldId="271"/>
            <ac:spMk id="3" creationId="{5EA95D54-C849-9DB9-22B5-B8178C58B92C}"/>
          </ac:spMkLst>
        </pc:spChg>
        <pc:spChg chg="mod">
          <ac:chgData name="게스트 사용자" userId="" providerId="Windows Live" clId="Web-{EB4516A6-95E1-430A-B8F3-AE355AE7A751}" dt="2022-06-05T03:39:04.205" v="53" actId="1076"/>
          <ac:spMkLst>
            <pc:docMk/>
            <pc:sldMk cId="0" sldId="271"/>
            <ac:spMk id="59" creationId="{00000000-0000-0000-0000-000000000000}"/>
          </ac:spMkLst>
        </pc:spChg>
        <pc:graphicFrameChg chg="mod modGraphic">
          <ac:chgData name="게스트 사용자" userId="" providerId="Windows Live" clId="Web-{EB4516A6-95E1-430A-B8F3-AE355AE7A751}" dt="2022-06-05T04:54:15.398" v="250"/>
          <ac:graphicFrameMkLst>
            <pc:docMk/>
            <pc:sldMk cId="0" sldId="271"/>
            <ac:graphicFrameMk id="2" creationId="{00000000-0000-0000-0000-000000000000}"/>
          </ac:graphicFrameMkLst>
        </pc:graphicFrameChg>
        <pc:picChg chg="mod">
          <ac:chgData name="게스트 사용자" userId="" providerId="Windows Live" clId="Web-{EB4516A6-95E1-430A-B8F3-AE355AE7A751}" dt="2022-06-05T04:39:57.573" v="69" actId="1076"/>
          <ac:picMkLst>
            <pc:docMk/>
            <pc:sldMk cId="0" sldId="271"/>
            <ac:picMk id="6" creationId="{02EDCA2F-1561-59D0-D455-A984B0F86F4A}"/>
          </ac:picMkLst>
        </pc:picChg>
      </pc:sldChg>
      <pc:sldChg chg="addSp modSp">
        <pc:chgData name="게스트 사용자" userId="" providerId="Windows Live" clId="Web-{EB4516A6-95E1-430A-B8F3-AE355AE7A751}" dt="2022-06-05T03:24:44.877" v="25" actId="1076"/>
        <pc:sldMkLst>
          <pc:docMk/>
          <pc:sldMk cId="1453860557" sldId="338"/>
        </pc:sldMkLst>
        <pc:spChg chg="add">
          <ac:chgData name="게스트 사용자" userId="" providerId="Windows Live" clId="Web-{EB4516A6-95E1-430A-B8F3-AE355AE7A751}" dt="2022-06-05T03:24:43.721" v="23"/>
          <ac:spMkLst>
            <pc:docMk/>
            <pc:sldMk cId="1453860557" sldId="338"/>
            <ac:spMk id="4" creationId="{818F316B-A462-03FD-3AD4-A4BCE6BE1EA0}"/>
          </ac:spMkLst>
        </pc:spChg>
        <pc:picChg chg="mod">
          <ac:chgData name="게스트 사용자" userId="" providerId="Windows Live" clId="Web-{EB4516A6-95E1-430A-B8F3-AE355AE7A751}" dt="2022-06-05T03:24:44.877" v="25" actId="1076"/>
          <ac:picMkLst>
            <pc:docMk/>
            <pc:sldMk cId="1453860557" sldId="338"/>
            <ac:picMk id="5" creationId="{8F25F5FB-4D29-D17A-881A-257ED3C2EE41}"/>
          </ac:picMkLst>
        </pc:picChg>
      </pc:sldChg>
      <pc:sldChg chg="modSp">
        <pc:chgData name="게스트 사용자" userId="" providerId="Windows Live" clId="Web-{EB4516A6-95E1-430A-B8F3-AE355AE7A751}" dt="2022-06-05T03:08:58.077" v="15" actId="20577"/>
        <pc:sldMkLst>
          <pc:docMk/>
          <pc:sldMk cId="2854352763" sldId="350"/>
        </pc:sldMkLst>
        <pc:spChg chg="mod">
          <ac:chgData name="게스트 사용자" userId="" providerId="Windows Live" clId="Web-{EB4516A6-95E1-430A-B8F3-AE355AE7A751}" dt="2022-06-05T03:08:58.077" v="15" actId="20577"/>
          <ac:spMkLst>
            <pc:docMk/>
            <pc:sldMk cId="2854352763" sldId="350"/>
            <ac:spMk id="77" creationId="{00000000-0000-0000-0000-000000000000}"/>
          </ac:spMkLst>
        </pc:spChg>
      </pc:sldChg>
      <pc:sldChg chg="addSp delSp modSp">
        <pc:chgData name="게스트 사용자" userId="" providerId="Windows Live" clId="Web-{EB4516A6-95E1-430A-B8F3-AE355AE7A751}" dt="2022-06-05T04:58:37.261" v="343" actId="1076"/>
        <pc:sldMkLst>
          <pc:docMk/>
          <pc:sldMk cId="4252864822" sldId="354"/>
        </pc:sldMkLst>
        <pc:spChg chg="add del">
          <ac:chgData name="게스트 사용자" userId="" providerId="Windows Live" clId="Web-{EB4516A6-95E1-430A-B8F3-AE355AE7A751}" dt="2022-06-05T04:55:37.524" v="281"/>
          <ac:spMkLst>
            <pc:docMk/>
            <pc:sldMk cId="4252864822" sldId="354"/>
            <ac:spMk id="3" creationId="{E091825B-6805-01D0-B71B-A46D385D4FD7}"/>
          </ac:spMkLst>
        </pc:spChg>
        <pc:spChg chg="add del">
          <ac:chgData name="게스트 사용자" userId="" providerId="Windows Live" clId="Web-{EB4516A6-95E1-430A-B8F3-AE355AE7A751}" dt="2022-06-05T04:57:10.775" v="310"/>
          <ac:spMkLst>
            <pc:docMk/>
            <pc:sldMk cId="4252864822" sldId="354"/>
            <ac:spMk id="7" creationId="{BB37F2C6-A5B2-623E-D3B0-1BA28B689504}"/>
          </ac:spMkLst>
        </pc:spChg>
        <pc:spChg chg="add del">
          <ac:chgData name="게스트 사용자" userId="" providerId="Windows Live" clId="Web-{EB4516A6-95E1-430A-B8F3-AE355AE7A751}" dt="2022-06-05T04:57:09.682" v="309"/>
          <ac:spMkLst>
            <pc:docMk/>
            <pc:sldMk cId="4252864822" sldId="354"/>
            <ac:spMk id="9" creationId="{9B4FD96B-A86D-0B0A-9B1C-431016B0059A}"/>
          </ac:spMkLst>
        </pc:spChg>
        <pc:spChg chg="add del">
          <ac:chgData name="게스트 사용자" userId="" providerId="Windows Live" clId="Web-{EB4516A6-95E1-430A-B8F3-AE355AE7A751}" dt="2022-06-05T04:57:08.478" v="308"/>
          <ac:spMkLst>
            <pc:docMk/>
            <pc:sldMk cId="4252864822" sldId="354"/>
            <ac:spMk id="10" creationId="{B951BDBB-E22B-AF43-D24F-C3688B10C0D2}"/>
          </ac:spMkLst>
        </pc:spChg>
        <pc:spChg chg="add mod">
          <ac:chgData name="게스트 사용자" userId="" providerId="Windows Live" clId="Web-{EB4516A6-95E1-430A-B8F3-AE355AE7A751}" dt="2022-06-05T04:57:35.588" v="320" actId="14100"/>
          <ac:spMkLst>
            <pc:docMk/>
            <pc:sldMk cId="4252864822" sldId="354"/>
            <ac:spMk id="11" creationId="{20C0BAE2-E0CD-9CA7-B8DD-86D147EFB940}"/>
          </ac:spMkLst>
        </pc:spChg>
        <pc:spChg chg="add del">
          <ac:chgData name="게스트 사용자" userId="" providerId="Windows Live" clId="Web-{EB4516A6-95E1-430A-B8F3-AE355AE7A751}" dt="2022-06-05T04:57:06.494" v="307"/>
          <ac:spMkLst>
            <pc:docMk/>
            <pc:sldMk cId="4252864822" sldId="354"/>
            <ac:spMk id="12" creationId="{C9EEBB98-A1A7-2A9B-1B9D-3DD44FCC99F5}"/>
          </ac:spMkLst>
        </pc:spChg>
        <pc:spChg chg="add del">
          <ac:chgData name="게스트 사용자" userId="" providerId="Windows Live" clId="Web-{EB4516A6-95E1-430A-B8F3-AE355AE7A751}" dt="2022-06-05T04:58:27.027" v="341"/>
          <ac:spMkLst>
            <pc:docMk/>
            <pc:sldMk cId="4252864822" sldId="354"/>
            <ac:spMk id="13" creationId="{2276D909-B579-5A9B-B323-3F963C3B2269}"/>
          </ac:spMkLst>
        </pc:spChg>
        <pc:spChg chg="add del mod">
          <ac:chgData name="게스트 사용자" userId="" providerId="Windows Live" clId="Web-{EB4516A6-95E1-430A-B8F3-AE355AE7A751}" dt="2022-06-05T04:57:40.979" v="322"/>
          <ac:spMkLst>
            <pc:docMk/>
            <pc:sldMk cId="4252864822" sldId="354"/>
            <ac:spMk id="14" creationId="{3814DD7D-163B-3046-9A34-3E90D95F902A}"/>
          </ac:spMkLst>
        </pc:spChg>
        <pc:spChg chg="add del">
          <ac:chgData name="게스트 사용자" userId="" providerId="Windows Live" clId="Web-{EB4516A6-95E1-430A-B8F3-AE355AE7A751}" dt="2022-06-05T04:58:25.964" v="340"/>
          <ac:spMkLst>
            <pc:docMk/>
            <pc:sldMk cId="4252864822" sldId="354"/>
            <ac:spMk id="15" creationId="{DD0598CB-C8D2-7B27-F21C-C7F709AF1FDE}"/>
          </ac:spMkLst>
        </pc:spChg>
        <pc:spChg chg="add del">
          <ac:chgData name="게스트 사용자" userId="" providerId="Windows Live" clId="Web-{EB4516A6-95E1-430A-B8F3-AE355AE7A751}" dt="2022-06-05T04:58:24.777" v="339"/>
          <ac:spMkLst>
            <pc:docMk/>
            <pc:sldMk cId="4252864822" sldId="354"/>
            <ac:spMk id="16" creationId="{D978F8AC-8036-8ACA-F9AC-1FE5B09C500E}"/>
          </ac:spMkLst>
        </pc:spChg>
        <pc:spChg chg="add del">
          <ac:chgData name="게스트 사용자" userId="" providerId="Windows Live" clId="Web-{EB4516A6-95E1-430A-B8F3-AE355AE7A751}" dt="2022-06-05T04:58:23.870" v="338"/>
          <ac:spMkLst>
            <pc:docMk/>
            <pc:sldMk cId="4252864822" sldId="354"/>
            <ac:spMk id="17" creationId="{8E11BD33-1DE7-D7BE-82FC-A57016399952}"/>
          </ac:spMkLst>
        </pc:spChg>
        <pc:spChg chg="add mod">
          <ac:chgData name="게스트 사용자" userId="" providerId="Windows Live" clId="Web-{EB4516A6-95E1-430A-B8F3-AE355AE7A751}" dt="2022-06-05T04:57:51.432" v="327" actId="1076"/>
          <ac:spMkLst>
            <pc:docMk/>
            <pc:sldMk cId="4252864822" sldId="354"/>
            <ac:spMk id="18" creationId="{CDF78D74-9CCF-34E1-9F09-694B5C1263E3}"/>
          </ac:spMkLst>
        </pc:spChg>
        <pc:spChg chg="add del">
          <ac:chgData name="게스트 사용자" userId="" providerId="Windows Live" clId="Web-{EB4516A6-95E1-430A-B8F3-AE355AE7A751}" dt="2022-06-05T04:58:23.167" v="337"/>
          <ac:spMkLst>
            <pc:docMk/>
            <pc:sldMk cId="4252864822" sldId="354"/>
            <ac:spMk id="19" creationId="{1893337B-B502-0CBA-CE8C-42B499F96B99}"/>
          </ac:spMkLst>
        </pc:spChg>
        <pc:spChg chg="add del">
          <ac:chgData name="게스트 사용자" userId="" providerId="Windows Live" clId="Web-{EB4516A6-95E1-430A-B8F3-AE355AE7A751}" dt="2022-06-05T04:58:20.964" v="336"/>
          <ac:spMkLst>
            <pc:docMk/>
            <pc:sldMk cId="4252864822" sldId="354"/>
            <ac:spMk id="20" creationId="{EC852DC0-5D31-7EFF-1F37-8B2A395D12B3}"/>
          </ac:spMkLst>
        </pc:spChg>
        <pc:spChg chg="mod">
          <ac:chgData name="게스트 사용자" userId="" providerId="Windows Live" clId="Web-{EB4516A6-95E1-430A-B8F3-AE355AE7A751}" dt="2022-06-05T04:58:06.120" v="333" actId="1076"/>
          <ac:spMkLst>
            <pc:docMk/>
            <pc:sldMk cId="4252864822" sldId="354"/>
            <ac:spMk id="65" creationId="{94BEF43B-CB2D-2F4D-1845-2395A314071B}"/>
          </ac:spMkLst>
        </pc:spChg>
        <pc:spChg chg="mod">
          <ac:chgData name="게스트 사용자" userId="" providerId="Windows Live" clId="Web-{EB4516A6-95E1-430A-B8F3-AE355AE7A751}" dt="2022-06-05T04:56:24.962" v="296" actId="1076"/>
          <ac:spMkLst>
            <pc:docMk/>
            <pc:sldMk cId="4252864822" sldId="354"/>
            <ac:spMk id="95" creationId="{64FDB8B2-7CF4-CCAF-4175-108550465C26}"/>
          </ac:spMkLst>
        </pc:spChg>
        <pc:grpChg chg="mod">
          <ac:chgData name="게스트 사용자" userId="" providerId="Windows Live" clId="Web-{EB4516A6-95E1-430A-B8F3-AE355AE7A751}" dt="2022-06-05T04:58:10.292" v="334" actId="1076"/>
          <ac:grpSpMkLst>
            <pc:docMk/>
            <pc:sldMk cId="4252864822" sldId="354"/>
            <ac:grpSpMk id="58" creationId="{46ED8170-5D4A-F45E-9F0D-AD79F6C7BE8F}"/>
          </ac:grpSpMkLst>
        </pc:grpChg>
        <pc:grpChg chg="mod">
          <ac:chgData name="게스트 사용자" userId="" providerId="Windows Live" clId="Web-{EB4516A6-95E1-430A-B8F3-AE355AE7A751}" dt="2022-06-05T04:58:37.261" v="343" actId="1076"/>
          <ac:grpSpMkLst>
            <pc:docMk/>
            <pc:sldMk cId="4252864822" sldId="354"/>
            <ac:grpSpMk id="66" creationId="{D55EBEF9-1A03-0AD9-39CD-07CD4DB5B0E2}"/>
          </ac:grpSpMkLst>
        </pc:grpChg>
        <pc:picChg chg="mod">
          <ac:chgData name="게스트 사용자" userId="" providerId="Windows Live" clId="Web-{EB4516A6-95E1-430A-B8F3-AE355AE7A751}" dt="2022-06-05T04:57:55.339" v="328" actId="1076"/>
          <ac:picMkLst>
            <pc:docMk/>
            <pc:sldMk cId="4252864822" sldId="354"/>
            <ac:picMk id="60" creationId="{9BFCA5EA-6577-F01C-A1AA-BE2BE56FE81D}"/>
          </ac:picMkLst>
        </pc:picChg>
        <pc:picChg chg="mod">
          <ac:chgData name="게스트 사용자" userId="" providerId="Windows Live" clId="Web-{EB4516A6-95E1-430A-B8F3-AE355AE7A751}" dt="2022-06-05T04:58:32.355" v="342" actId="1076"/>
          <ac:picMkLst>
            <pc:docMk/>
            <pc:sldMk cId="4252864822" sldId="354"/>
            <ac:picMk id="67" creationId="{C9D0101D-E123-175A-89C7-3143ECBE7B03}"/>
          </ac:picMkLst>
        </pc:picChg>
      </pc:sldChg>
      <pc:sldChg chg="del">
        <pc:chgData name="게스트 사용자" userId="" providerId="Windows Live" clId="Web-{EB4516A6-95E1-430A-B8F3-AE355AE7A751}" dt="2022-06-05T04:23:12.458" v="56"/>
        <pc:sldMkLst>
          <pc:docMk/>
          <pc:sldMk cId="1721506019" sldId="370"/>
        </pc:sldMkLst>
      </pc:sldChg>
    </pc:docChg>
  </pc:docChgLst>
  <pc:docChgLst>
    <pc:chgData name="한 채빈" userId="98805702d66fc88f" providerId="LiveId" clId="{5C7C02F3-C261-422E-B33C-D734DAF2131D}"/>
    <pc:docChg chg="undo redo custSel addSld delSld modSld sldOrd">
      <pc:chgData name="한 채빈" userId="98805702d66fc88f" providerId="LiveId" clId="{5C7C02F3-C261-422E-B33C-D734DAF2131D}" dt="2022-06-14T16:38:57.579" v="26463" actId="20577"/>
      <pc:docMkLst>
        <pc:docMk/>
      </pc:docMkLst>
      <pc:sldChg chg="addSp delSp modSp add del mod setBg modNotesTx">
        <pc:chgData name="한 채빈" userId="98805702d66fc88f" providerId="LiveId" clId="{5C7C02F3-C261-422E-B33C-D734DAF2131D}" dt="2022-06-14T08:43:06.912" v="22023" actId="20577"/>
        <pc:sldMkLst>
          <pc:docMk/>
          <pc:sldMk cId="0" sldId="257"/>
        </pc:sldMkLst>
        <pc:spChg chg="add mod">
          <ac:chgData name="한 채빈" userId="98805702d66fc88f" providerId="LiveId" clId="{5C7C02F3-C261-422E-B33C-D734DAF2131D}" dt="2022-06-06T13:30:05.411" v="6744" actId="1076"/>
          <ac:spMkLst>
            <pc:docMk/>
            <pc:sldMk cId="0" sldId="257"/>
            <ac:spMk id="4" creationId="{8EC7F77A-53C5-10D9-6129-F103D933DFB4}"/>
          </ac:spMkLst>
        </pc:spChg>
        <pc:spChg chg="add del mod">
          <ac:chgData name="한 채빈" userId="98805702d66fc88f" providerId="LiveId" clId="{5C7C02F3-C261-422E-B33C-D734DAF2131D}" dt="2022-06-06T13:30:41.411" v="6753" actId="478"/>
          <ac:spMkLst>
            <pc:docMk/>
            <pc:sldMk cId="0" sldId="257"/>
            <ac:spMk id="48" creationId="{C714044C-5D9F-FB93-FA36-53FA21BCC333}"/>
          </ac:spMkLst>
        </pc:spChg>
        <pc:spChg chg="add del mod">
          <ac:chgData name="한 채빈" userId="98805702d66fc88f" providerId="LiveId" clId="{5C7C02F3-C261-422E-B33C-D734DAF2131D}" dt="2022-06-06T13:30:20.474" v="6747" actId="478"/>
          <ac:spMkLst>
            <pc:docMk/>
            <pc:sldMk cId="0" sldId="257"/>
            <ac:spMk id="51" creationId="{3B7ED8D3-9F28-515F-CF42-5B2321539E1E}"/>
          </ac:spMkLst>
        </pc:spChg>
        <pc:spChg chg="add del mod">
          <ac:chgData name="한 채빈" userId="98805702d66fc88f" providerId="LiveId" clId="{5C7C02F3-C261-422E-B33C-D734DAF2131D}" dt="2022-06-06T13:30:21.332" v="6749" actId="478"/>
          <ac:spMkLst>
            <pc:docMk/>
            <pc:sldMk cId="0" sldId="257"/>
            <ac:spMk id="53" creationId="{FAB2C9D0-ED5C-6C56-0E50-1E0C32CE7681}"/>
          </ac:spMkLst>
        </pc:spChg>
        <pc:spChg chg="add mod">
          <ac:chgData name="한 채빈" userId="98805702d66fc88f" providerId="LiveId" clId="{5C7C02F3-C261-422E-B33C-D734DAF2131D}" dt="2022-06-06T13:30:49.764" v="6756" actId="1076"/>
          <ac:spMkLst>
            <pc:docMk/>
            <pc:sldMk cId="0" sldId="257"/>
            <ac:spMk id="56" creationId="{380681F9-0670-FB5B-9FFB-8F9F777F203F}"/>
          </ac:spMkLst>
        </pc:spChg>
        <pc:spChg chg="add mod">
          <ac:chgData name="한 채빈" userId="98805702d66fc88f" providerId="LiveId" clId="{5C7C02F3-C261-422E-B33C-D734DAF2131D}" dt="2022-06-06T13:31:33.927" v="6879"/>
          <ac:spMkLst>
            <pc:docMk/>
            <pc:sldMk cId="0" sldId="257"/>
            <ac:spMk id="59" creationId="{2227F5A9-F695-D505-2FEB-61150F6F042F}"/>
          </ac:spMkLst>
        </pc:spChg>
        <pc:spChg chg="add mod">
          <ac:chgData name="한 채빈" userId="98805702d66fc88f" providerId="LiveId" clId="{5C7C02F3-C261-422E-B33C-D734DAF2131D}" dt="2022-06-06T13:31:02.039" v="6800"/>
          <ac:spMkLst>
            <pc:docMk/>
            <pc:sldMk cId="0" sldId="257"/>
            <ac:spMk id="62" creationId="{FBB74A61-54FC-8C8E-EF9D-02E15545BED3}"/>
          </ac:spMkLst>
        </pc:spChg>
        <pc:spChg chg="del mod topLvl">
          <ac:chgData name="한 채빈" userId="98805702d66fc88f" providerId="LiveId" clId="{5C7C02F3-C261-422E-B33C-D734DAF2131D}" dt="2022-06-06T13:26:29.556" v="6492" actId="478"/>
          <ac:spMkLst>
            <pc:docMk/>
            <pc:sldMk cId="0" sldId="257"/>
            <ac:spMk id="73" creationId="{2E11BB50-E4F9-2C86-0AB2-A99EA46E355D}"/>
          </ac:spMkLst>
        </pc:spChg>
        <pc:grpChg chg="del mod">
          <ac:chgData name="한 채빈" userId="98805702d66fc88f" providerId="LiveId" clId="{5C7C02F3-C261-422E-B33C-D734DAF2131D}" dt="2022-06-06T13:26:18.427" v="6467" actId="478"/>
          <ac:grpSpMkLst>
            <pc:docMk/>
            <pc:sldMk cId="0" sldId="257"/>
            <ac:grpSpMk id="71" creationId="{61D0A833-2806-ADBA-C1F6-2FEA7DC4AA89}"/>
          </ac:grpSpMkLst>
        </pc:grpChg>
        <pc:grpChg chg="del">
          <ac:chgData name="한 채빈" userId="98805702d66fc88f" providerId="LiveId" clId="{5C7C02F3-C261-422E-B33C-D734DAF2131D}" dt="2022-06-06T13:26:18.427" v="6467" actId="478"/>
          <ac:grpSpMkLst>
            <pc:docMk/>
            <pc:sldMk cId="0" sldId="257"/>
            <ac:grpSpMk id="76" creationId="{9703B397-A382-DC6A-6C03-F1145886567C}"/>
          </ac:grpSpMkLst>
        </pc:grpChg>
        <pc:grpChg chg="del">
          <ac:chgData name="한 채빈" userId="98805702d66fc88f" providerId="LiveId" clId="{5C7C02F3-C261-422E-B33C-D734DAF2131D}" dt="2022-06-06T13:27:58.283" v="6566" actId="478"/>
          <ac:grpSpMkLst>
            <pc:docMk/>
            <pc:sldMk cId="0" sldId="257"/>
            <ac:grpSpMk id="84" creationId="{57C8B9FD-C597-B77A-F188-91B990AC6F51}"/>
          </ac:grpSpMkLst>
        </pc:grpChg>
        <pc:grpChg chg="del">
          <ac:chgData name="한 채빈" userId="98805702d66fc88f" providerId="LiveId" clId="{5C7C02F3-C261-422E-B33C-D734DAF2131D}" dt="2022-06-06T13:28:00.760" v="6568" actId="478"/>
          <ac:grpSpMkLst>
            <pc:docMk/>
            <pc:sldMk cId="0" sldId="257"/>
            <ac:grpSpMk id="92" creationId="{DD36BC45-9C07-573A-DD42-FBB0CA8CE900}"/>
          </ac:grpSpMkLst>
        </pc:grpChg>
        <pc:grpChg chg="del">
          <ac:chgData name="한 채빈" userId="98805702d66fc88f" providerId="LiveId" clId="{5C7C02F3-C261-422E-B33C-D734DAF2131D}" dt="2022-06-06T13:27:59.111" v="6567" actId="478"/>
          <ac:grpSpMkLst>
            <pc:docMk/>
            <pc:sldMk cId="0" sldId="257"/>
            <ac:grpSpMk id="104" creationId="{ED3391F7-F93E-B4AC-16B6-3A7C5E449883}"/>
          </ac:grpSpMkLst>
        </pc:grpChg>
        <pc:grpChg chg="mod">
          <ac:chgData name="한 채빈" userId="98805702d66fc88f" providerId="LiveId" clId="{5C7C02F3-C261-422E-B33C-D734DAF2131D}" dt="2022-06-06T13:25:40.123" v="6455" actId="1076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3:31:39.034" v="6882" actId="1037"/>
          <ac:grpSpMkLst>
            <pc:docMk/>
            <pc:sldMk cId="0" sldId="257"/>
            <ac:grpSpMk id="1010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6T13:30:05.411" v="6744" actId="1076"/>
          <ac:picMkLst>
            <pc:docMk/>
            <pc:sldMk cId="0" sldId="257"/>
            <ac:picMk id="3" creationId="{9D9F0045-BACA-EE73-3390-AD023E138608}"/>
          </ac:picMkLst>
        </pc:picChg>
        <pc:picChg chg="add del mod">
          <ac:chgData name="한 채빈" userId="98805702d66fc88f" providerId="LiveId" clId="{5C7C02F3-C261-422E-B33C-D734DAF2131D}" dt="2022-06-07T13:41:00.864" v="6985" actId="478"/>
          <ac:picMkLst>
            <pc:docMk/>
            <pc:sldMk cId="0" sldId="257"/>
            <ac:picMk id="6" creationId="{184D40BB-3763-22C4-6E82-2E3BBAED0F97}"/>
          </ac:picMkLst>
        </pc:picChg>
        <pc:picChg chg="add mod">
          <ac:chgData name="한 채빈" userId="98805702d66fc88f" providerId="LiveId" clId="{5C7C02F3-C261-422E-B33C-D734DAF2131D}" dt="2022-06-07T13:43:19.740" v="6994" actId="1076"/>
          <ac:picMkLst>
            <pc:docMk/>
            <pc:sldMk cId="0" sldId="257"/>
            <ac:picMk id="8" creationId="{ED618747-CCEA-F7B4-9929-93F9E3956F4A}"/>
          </ac:picMkLst>
        </pc:picChg>
        <pc:picChg chg="add del mod">
          <ac:chgData name="한 채빈" userId="98805702d66fc88f" providerId="LiveId" clId="{5C7C02F3-C261-422E-B33C-D734DAF2131D}" dt="2022-06-06T13:29:59.942" v="6742" actId="478"/>
          <ac:picMkLst>
            <pc:docMk/>
            <pc:sldMk cId="0" sldId="257"/>
            <ac:picMk id="46" creationId="{78CA153C-FF01-8EC6-BFF0-B250B1519ECB}"/>
          </ac:picMkLst>
        </pc:picChg>
        <pc:picChg chg="add del mod">
          <ac:chgData name="한 채빈" userId="98805702d66fc88f" providerId="LiveId" clId="{5C7C02F3-C261-422E-B33C-D734DAF2131D}" dt="2022-06-06T13:30:19.586" v="6746" actId="478"/>
          <ac:picMkLst>
            <pc:docMk/>
            <pc:sldMk cId="0" sldId="257"/>
            <ac:picMk id="49" creationId="{8DAAA763-F914-5960-170C-119DD85E8F5F}"/>
          </ac:picMkLst>
        </pc:picChg>
        <pc:picChg chg="add del mod">
          <ac:chgData name="한 채빈" userId="98805702d66fc88f" providerId="LiveId" clId="{5C7C02F3-C261-422E-B33C-D734DAF2131D}" dt="2022-06-06T13:30:20.931" v="6748" actId="478"/>
          <ac:picMkLst>
            <pc:docMk/>
            <pc:sldMk cId="0" sldId="257"/>
            <ac:picMk id="52" creationId="{15D9AEE0-3291-1ED5-8CC7-7AE455C3A102}"/>
          </ac:picMkLst>
        </pc:picChg>
        <pc:picChg chg="add mod">
          <ac:chgData name="한 채빈" userId="98805702d66fc88f" providerId="LiveId" clId="{5C7C02F3-C261-422E-B33C-D734DAF2131D}" dt="2022-06-06T13:30:16.141" v="6745" actId="571"/>
          <ac:picMkLst>
            <pc:docMk/>
            <pc:sldMk cId="0" sldId="257"/>
            <ac:picMk id="55" creationId="{ACF0BA0F-51BC-FB9B-C8A1-0264254D44ED}"/>
          </ac:picMkLst>
        </pc:picChg>
        <pc:picChg chg="add del mod">
          <ac:chgData name="한 채빈" userId="98805702d66fc88f" providerId="LiveId" clId="{5C7C02F3-C261-422E-B33C-D734DAF2131D}" dt="2022-06-07T13:42:46.190" v="6992" actId="478"/>
          <ac:picMkLst>
            <pc:docMk/>
            <pc:sldMk cId="0" sldId="257"/>
            <ac:picMk id="58" creationId="{F56BFB8C-E1FF-9F34-885F-41F80BB5F832}"/>
          </ac:picMkLst>
        </pc:picChg>
        <pc:picChg chg="add mod">
          <ac:chgData name="한 채빈" userId="98805702d66fc88f" providerId="LiveId" clId="{5C7C02F3-C261-422E-B33C-D734DAF2131D}" dt="2022-06-06T13:30:35.152" v="6751" actId="571"/>
          <ac:picMkLst>
            <pc:docMk/>
            <pc:sldMk cId="0" sldId="257"/>
            <ac:picMk id="61" creationId="{0C1CF71E-90DD-FD1B-F6F1-EDC7CA7FFCE9}"/>
          </ac:picMkLst>
        </pc:picChg>
        <pc:picChg chg="del topLvl">
          <ac:chgData name="한 채빈" userId="98805702d66fc88f" providerId="LiveId" clId="{5C7C02F3-C261-422E-B33C-D734DAF2131D}" dt="2022-06-06T13:26:18.427" v="6467" actId="478"/>
          <ac:picMkLst>
            <pc:docMk/>
            <pc:sldMk cId="0" sldId="257"/>
            <ac:picMk id="77" creationId="{10A4C063-EDC6-5336-9B3A-87A290ED2CE0}"/>
          </ac:picMkLst>
        </pc:picChg>
      </pc:sldChg>
      <pc:sldChg chg="delSp modSp mod modNotesTx">
        <pc:chgData name="한 채빈" userId="98805702d66fc88f" providerId="LiveId" clId="{5C7C02F3-C261-422E-B33C-D734DAF2131D}" dt="2022-06-08T04:52:11.765" v="8552" actId="20577"/>
        <pc:sldMkLst>
          <pc:docMk/>
          <pc:sldMk cId="0" sldId="258"/>
        </pc:sldMkLst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71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79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80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81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6:31.413" v="4683" actId="478"/>
          <ac:spMkLst>
            <pc:docMk/>
            <pc:sldMk cId="0" sldId="258"/>
            <ac:spMk id="83" creationId="{00000000-0000-0000-0000-000000000000}"/>
          </ac:spMkLst>
        </pc:s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4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5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6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8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6:26.652" v="4682" actId="478"/>
          <ac:grpSpMkLst>
            <pc:docMk/>
            <pc:sldMk cId="0" sldId="258"/>
            <ac:grpSpMk id="1021" creationId="{00000000-0000-0000-0000-000000000000}"/>
          </ac:grpSpMkLst>
        </pc:grpChg>
      </pc:sldChg>
      <pc:sldChg chg="addSp delSp modSp mod modNotesTx">
        <pc:chgData name="한 채빈" userId="98805702d66fc88f" providerId="LiveId" clId="{5C7C02F3-C261-422E-B33C-D734DAF2131D}" dt="2022-06-14T15:50:55.045" v="26122" actId="20577"/>
        <pc:sldMkLst>
          <pc:docMk/>
          <pc:sldMk cId="0" sldId="260"/>
        </pc:sldMkLst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84" creationId="{F929A1BF-3292-2FB8-35F7-FAE0EDCDAA7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3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09" creationId="{11D5EBAA-6677-C13B-EFB1-51B7B1CA9C7C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0" creationId="{98F302DC-FFC7-197F-2400-9D6952038191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2" creationId="{544068BB-9AF0-5F3F-4A79-5666A6FE9B51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3" creationId="{2F781953-0CC2-034F-D5E9-E9ACAE7FA8D3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5" creationId="{C6A450B0-2759-012C-CDF3-24CF012F5F11}"/>
          </ac:spMkLst>
        </pc:spChg>
        <pc:spChg chg="add mod">
          <ac:chgData name="한 채빈" userId="98805702d66fc88f" providerId="LiveId" clId="{5C7C02F3-C261-422E-B33C-D734DAF2131D}" dt="2022-06-06T10:18:30.965" v="4745" actId="207"/>
          <ac:spMkLst>
            <pc:docMk/>
            <pc:sldMk cId="0" sldId="260"/>
            <ac:spMk id="132" creationId="{650DA553-84E2-4C0B-24AA-2D27D98C9478}"/>
          </ac:spMkLst>
        </pc:spChg>
        <pc:spChg chg="add mod ord">
          <ac:chgData name="한 채빈" userId="98805702d66fc88f" providerId="LiveId" clId="{5C7C02F3-C261-422E-B33C-D734DAF2131D}" dt="2022-06-06T10:18:01.682" v="4740" actId="166"/>
          <ac:spMkLst>
            <pc:docMk/>
            <pc:sldMk cId="0" sldId="260"/>
            <ac:spMk id="133" creationId="{C68BB9CC-BB56-9D9C-ABE0-E64255E069A0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4" creationId="{12E261CF-8A7A-D568-E744-207ECB6B7300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5" creationId="{3DEC1773-05E3-B3EC-1574-B7954490B396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6" creationId="{90F90864-0791-E1D0-544F-F198BC512B81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7" creationId="{4510E6BF-4692-D483-3DF0-088AAC76A3B4}"/>
          </ac:spMkLst>
        </pc:spChg>
        <pc:spChg chg="mod">
          <ac:chgData name="한 채빈" userId="98805702d66fc88f" providerId="LiveId" clId="{5C7C02F3-C261-422E-B33C-D734DAF2131D}" dt="2022-06-06T11:59:21.271" v="4930" actId="1076"/>
          <ac:spMkLst>
            <pc:docMk/>
            <pc:sldMk cId="0" sldId="260"/>
            <ac:spMk id="154" creationId="{B1C39B6F-DA7B-9283-E73D-C91E7AEC1559}"/>
          </ac:spMkLst>
        </pc:s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1" creationId="{9DA51537-E6E2-79DA-4C66-FF402556D37A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3" creationId="{04734E10-E7AC-2C67-3C70-74751420FF4B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5" creationId="{A95B42EF-D36E-35C2-3330-3FE7F1B90716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7" creationId="{EAE0EE70-E7FC-DCA0-9733-DFAE30B27C5B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9" creationId="{F695490C-55CD-34D8-D35D-4658AD033903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81" creationId="{088E6994-26F1-F08E-5E38-9B90BA547787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118" creationId="{15587AFA-206E-2404-DB54-8CA7D30E82EB}"/>
          </ac:grpSpMkLst>
        </pc:grpChg>
        <pc:grpChg chg="add mod ord">
          <ac:chgData name="한 채빈" userId="98805702d66fc88f" providerId="LiveId" clId="{5C7C02F3-C261-422E-B33C-D734DAF2131D}" dt="2022-06-06T10:18:01.682" v="4740" actId="166"/>
          <ac:grpSpMkLst>
            <pc:docMk/>
            <pc:sldMk cId="0" sldId="260"/>
            <ac:grpSpMk id="120" creationId="{F1587647-E612-23EB-0093-1A1AF5C08E27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22" creationId="{FA5899A7-2F3F-8556-F74E-D06F083484AF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24" creationId="{B5F2ACFD-B134-268A-2260-9B2CE6006173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26" creationId="{64BC1246-9391-4C86-642B-080DC981F40B}"/>
          </ac:grpSpMkLst>
        </pc:grpChg>
        <pc:grpChg chg="add mod">
          <ac:chgData name="한 채빈" userId="98805702d66fc88f" providerId="LiveId" clId="{5C7C02F3-C261-422E-B33C-D734DAF2131D}" dt="2022-06-06T10:18:16.100" v="4743" actId="1076"/>
          <ac:grpSpMkLst>
            <pc:docMk/>
            <pc:sldMk cId="0" sldId="260"/>
            <ac:grpSpMk id="128" creationId="{6F28D072-B2BB-A26F-FC52-12C017BFDFB6}"/>
          </ac:grpSpMkLst>
        </pc:grpChg>
        <pc:grpChg chg="add del mod">
          <ac:chgData name="한 채빈" userId="98805702d66fc88f" providerId="LiveId" clId="{5C7C02F3-C261-422E-B33C-D734DAF2131D}" dt="2022-06-06T10:18:48.360" v="4746" actId="478"/>
          <ac:grpSpMkLst>
            <pc:docMk/>
            <pc:sldMk cId="0" sldId="260"/>
            <ac:grpSpMk id="130" creationId="{C31F9C4F-FC67-3169-2B97-4BBBD1DD369F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38" creationId="{4C39094A-841C-0B8F-1635-899D0A48488B}"/>
          </ac:grpSpMkLst>
        </pc:grpChg>
        <pc:grpChg chg="add mod">
          <ac:chgData name="한 채빈" userId="98805702d66fc88f" providerId="LiveId" clId="{5C7C02F3-C261-422E-B33C-D734DAF2131D}" dt="2022-06-06T10:18:56.955" v="4748" actId="1076"/>
          <ac:grpSpMkLst>
            <pc:docMk/>
            <pc:sldMk cId="0" sldId="260"/>
            <ac:grpSpMk id="140" creationId="{039FC10C-D12A-5C5C-5831-63C908DAEDE9}"/>
          </ac:grpSpMkLst>
        </pc:grpChg>
        <pc:grpChg chg="mod">
          <ac:chgData name="한 채빈" userId="98805702d66fc88f" providerId="LiveId" clId="{5C7C02F3-C261-422E-B33C-D734DAF2131D}" dt="2022-06-06T10:17:57.087" v="4739" actId="1076"/>
          <ac:grpSpMkLst>
            <pc:docMk/>
            <pc:sldMk cId="0" sldId="260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7T13:38:29.446" v="6977" actId="1076"/>
          <ac:picMkLst>
            <pc:docMk/>
            <pc:sldMk cId="0" sldId="260"/>
            <ac:picMk id="14" creationId="{1CFF24C2-2338-8AE2-066A-36A6B33B1A76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2" creationId="{5A927902-D0BF-7AEF-96FF-2FF7C3EF2D64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4" creationId="{E60AAD0A-2B26-533F-A887-D2E13331776D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6" creationId="{700FFAE0-77DA-FF10-E6F2-77A62649B8B6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8" creationId="{3F4E119B-56CF-D1BB-314D-6D1110DEF871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80" creationId="{E23CC899-A4E4-F7D8-F2F8-7F597CFAE802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82" creationId="{81F90E08-746D-3A6A-6D7E-15E0EAF6A135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119" creationId="{79CA1247-22F9-C963-D8D5-104E4CBED117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1" creationId="{27DBF8B3-F06D-F7B6-42DB-1967D90B27CA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3" creationId="{1F042A75-BA24-FF5B-A6FA-40E6F9852F1D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5" creationId="{B2368CEE-C5AE-ED28-2783-3E9DEE1C926A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7" creationId="{AF18EE5B-9611-B9F2-C97C-24C241481A7E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9" creationId="{D8EBC95E-FB04-141F-06B4-3607EB1D1283}"/>
          </ac:picMkLst>
        </pc:picChg>
        <pc:picChg chg="mod">
          <ac:chgData name="한 채빈" userId="98805702d66fc88f" providerId="LiveId" clId="{5C7C02F3-C261-422E-B33C-D734DAF2131D}" dt="2022-06-06T10:18:19.939" v="4744"/>
          <ac:picMkLst>
            <pc:docMk/>
            <pc:sldMk cId="0" sldId="260"/>
            <ac:picMk id="131" creationId="{798F39FD-0CAA-B4FD-4033-293C82C14493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39" creationId="{E93CF2A6-83CB-2BD7-FDE5-11DC23182723}"/>
          </ac:picMkLst>
        </pc:picChg>
        <pc:picChg chg="mod">
          <ac:chgData name="한 채빈" userId="98805702d66fc88f" providerId="LiveId" clId="{5C7C02F3-C261-422E-B33C-D734DAF2131D}" dt="2022-06-06T10:18:48.759" v="4747"/>
          <ac:picMkLst>
            <pc:docMk/>
            <pc:sldMk cId="0" sldId="260"/>
            <ac:picMk id="141" creationId="{C9E0E069-0CC2-18E6-9776-983AF2283CCA}"/>
          </ac:picMkLst>
        </pc:picChg>
      </pc:sldChg>
      <pc:sldChg chg="addSp delSp modSp mod modNotesTx">
        <pc:chgData name="한 채빈" userId="98805702d66fc88f" providerId="LiveId" clId="{5C7C02F3-C261-422E-B33C-D734DAF2131D}" dt="2022-06-08T05:36:30.295" v="11801" actId="20577"/>
        <pc:sldMkLst>
          <pc:docMk/>
          <pc:sldMk cId="0" sldId="261"/>
        </pc:sldMkLst>
        <pc:spChg chg="mod">
          <ac:chgData name="한 채빈" userId="98805702d66fc88f" providerId="LiveId" clId="{5C7C02F3-C261-422E-B33C-D734DAF2131D}" dt="2022-06-03T16:27:10.415" v="755" actId="1076"/>
          <ac:spMkLst>
            <pc:docMk/>
            <pc:sldMk cId="0" sldId="261"/>
            <ac:spMk id="2" creationId="{14A6983C-DE7E-4C6A-89AB-C617A5CB1142}"/>
          </ac:spMkLst>
        </pc:spChg>
        <pc:spChg chg="add mod">
          <ac:chgData name="한 채빈" userId="98805702d66fc88f" providerId="LiveId" clId="{5C7C02F3-C261-422E-B33C-D734DAF2131D}" dt="2022-06-07T13:46:03.934" v="7019" actId="404"/>
          <ac:spMkLst>
            <pc:docMk/>
            <pc:sldMk cId="0" sldId="261"/>
            <ac:spMk id="5" creationId="{17C5C093-ED67-56C8-95E0-CADBAF84901B}"/>
          </ac:spMkLst>
        </pc:spChg>
        <pc:spChg chg="mod">
          <ac:chgData name="한 채빈" userId="98805702d66fc88f" providerId="LiveId" clId="{5C7C02F3-C261-422E-B33C-D734DAF2131D}" dt="2022-06-02T16:04:04.294" v="321" actId="1076"/>
          <ac:spMkLst>
            <pc:docMk/>
            <pc:sldMk cId="0" sldId="261"/>
            <ac:spMk id="14" creationId="{022C866A-AA65-5818-84EE-85A4462019D3}"/>
          </ac:spMkLst>
        </pc:spChg>
        <pc:spChg chg="add mod">
          <ac:chgData name="한 채빈" userId="98805702d66fc88f" providerId="LiveId" clId="{5C7C02F3-C261-422E-B33C-D734DAF2131D}" dt="2022-06-02T16:09:13.938" v="436"/>
          <ac:spMkLst>
            <pc:docMk/>
            <pc:sldMk cId="0" sldId="261"/>
            <ac:spMk id="15" creationId="{2071DC26-1BFD-AAD3-19E7-87B6C514AC35}"/>
          </ac:spMkLst>
        </pc:spChg>
        <pc:spChg chg="add mod">
          <ac:chgData name="한 채빈" userId="98805702d66fc88f" providerId="LiveId" clId="{5C7C02F3-C261-422E-B33C-D734DAF2131D}" dt="2022-06-02T16:09:15.184" v="438"/>
          <ac:spMkLst>
            <pc:docMk/>
            <pc:sldMk cId="0" sldId="261"/>
            <ac:spMk id="17" creationId="{13DF419D-3B12-7A7C-CAE3-636E03D52E54}"/>
          </ac:spMkLst>
        </pc:spChg>
        <pc:spChg chg="add mod">
          <ac:chgData name="한 채빈" userId="98805702d66fc88f" providerId="LiveId" clId="{5C7C02F3-C261-422E-B33C-D734DAF2131D}" dt="2022-06-04T15:42:37.770" v="2576" actId="1076"/>
          <ac:spMkLst>
            <pc:docMk/>
            <pc:sldMk cId="0" sldId="261"/>
            <ac:spMk id="18" creationId="{048C0EED-3ADF-4D16-71C9-483DC33897BC}"/>
          </ac:spMkLst>
        </pc:spChg>
        <pc:spChg chg="add mod">
          <ac:chgData name="한 채빈" userId="98805702d66fc88f" providerId="LiveId" clId="{5C7C02F3-C261-422E-B33C-D734DAF2131D}" dt="2022-06-02T16:12:00.766" v="524" actId="688"/>
          <ac:spMkLst>
            <pc:docMk/>
            <pc:sldMk cId="0" sldId="261"/>
            <ac:spMk id="19" creationId="{F1C41B71-CF12-43B5-705C-B6CED0CF77AC}"/>
          </ac:spMkLst>
        </pc:spChg>
        <pc:spChg chg="add mod">
          <ac:chgData name="한 채빈" userId="98805702d66fc88f" providerId="LiveId" clId="{5C7C02F3-C261-422E-B33C-D734DAF2131D}" dt="2022-06-02T16:12:46.058" v="564" actId="688"/>
          <ac:spMkLst>
            <pc:docMk/>
            <pc:sldMk cId="0" sldId="261"/>
            <ac:spMk id="21" creationId="{8F22E842-AA02-10FD-65D9-4AD30FDCA0EF}"/>
          </ac:spMkLst>
        </pc:spChg>
        <pc:spChg chg="add mod">
          <ac:chgData name="한 채빈" userId="98805702d66fc88f" providerId="LiveId" clId="{5C7C02F3-C261-422E-B33C-D734DAF2131D}" dt="2022-06-04T09:03:17.601" v="1462" actId="1035"/>
          <ac:spMkLst>
            <pc:docMk/>
            <pc:sldMk cId="0" sldId="261"/>
            <ac:spMk id="24" creationId="{DDCCC553-977B-0C44-B4F0-21A34C9A9F19}"/>
          </ac:spMkLst>
        </pc:spChg>
        <pc:spChg chg="mod">
          <ac:chgData name="한 채빈" userId="98805702d66fc88f" providerId="LiveId" clId="{5C7C02F3-C261-422E-B33C-D734DAF2131D}" dt="2022-06-04T15:42:39.354" v="2577" actId="1076"/>
          <ac:spMkLst>
            <pc:docMk/>
            <pc:sldMk cId="0" sldId="261"/>
            <ac:spMk id="28" creationId="{CEF4B3AB-2BE9-CC8B-212E-097A3C84977E}"/>
          </ac:spMkLst>
        </pc:spChg>
        <pc:spChg chg="mod">
          <ac:chgData name="한 채빈" userId="98805702d66fc88f" providerId="LiveId" clId="{5C7C02F3-C261-422E-B33C-D734DAF2131D}" dt="2022-06-02T16:01:24.161" v="310" actId="1076"/>
          <ac:spMkLst>
            <pc:docMk/>
            <pc:sldMk cId="0" sldId="261"/>
            <ac:spMk id="50" creationId="{1F1C1D26-906E-52E4-4D4C-EE6A169859CF}"/>
          </ac:spMkLst>
        </pc:spChg>
        <pc:spChg chg="add del">
          <ac:chgData name="한 채빈" userId="98805702d66fc88f" providerId="LiveId" clId="{5C7C02F3-C261-422E-B33C-D734DAF2131D}" dt="2022-06-04T09:01:19.408" v="1370" actId="478"/>
          <ac:spMkLst>
            <pc:docMk/>
            <pc:sldMk cId="0" sldId="261"/>
            <ac:spMk id="52" creationId="{3EF2EE7F-7718-BD88-E037-86A58C63E6CD}"/>
          </ac:spMkLst>
        </pc:spChg>
        <pc:spChg chg="add mod">
          <ac:chgData name="한 채빈" userId="98805702d66fc88f" providerId="LiveId" clId="{5C7C02F3-C261-422E-B33C-D734DAF2131D}" dt="2022-06-02T16:08:14.824" v="382" actId="571"/>
          <ac:spMkLst>
            <pc:docMk/>
            <pc:sldMk cId="0" sldId="261"/>
            <ac:spMk id="53" creationId="{AC4E7B2E-B9BC-2EB1-8CC8-BB841E1E0BE6}"/>
          </ac:spMkLst>
        </pc:spChg>
        <pc:spChg chg="add mod">
          <ac:chgData name="한 채빈" userId="98805702d66fc88f" providerId="LiveId" clId="{5C7C02F3-C261-422E-B33C-D734DAF2131D}" dt="2022-06-02T16:09:10.420" v="434" actId="2711"/>
          <ac:spMkLst>
            <pc:docMk/>
            <pc:sldMk cId="0" sldId="261"/>
            <ac:spMk id="54" creationId="{AFDB893F-0A85-736C-3456-5E9847072450}"/>
          </ac:spMkLst>
        </pc:spChg>
        <pc:spChg chg="add mod">
          <ac:chgData name="한 채빈" userId="98805702d66fc88f" providerId="LiveId" clId="{5C7C02F3-C261-422E-B33C-D734DAF2131D}" dt="2022-06-07T13:46:08.033" v="7022" actId="404"/>
          <ac:spMkLst>
            <pc:docMk/>
            <pc:sldMk cId="0" sldId="261"/>
            <ac:spMk id="55" creationId="{DAA094A9-687C-19E8-D085-C357FE322D3F}"/>
          </ac:spMkLst>
        </pc:spChg>
        <pc:spChg chg="add mod">
          <ac:chgData name="한 채빈" userId="98805702d66fc88f" providerId="LiveId" clId="{5C7C02F3-C261-422E-B33C-D734DAF2131D}" dt="2022-06-04T15:42:37.770" v="2576" actId="1076"/>
          <ac:spMkLst>
            <pc:docMk/>
            <pc:sldMk cId="0" sldId="261"/>
            <ac:spMk id="58" creationId="{80508071-3579-E3A6-F237-A7096F1D200D}"/>
          </ac:spMkLst>
        </pc:spChg>
        <pc:spChg chg="add mod">
          <ac:chgData name="한 채빈" userId="98805702d66fc88f" providerId="LiveId" clId="{5C7C02F3-C261-422E-B33C-D734DAF2131D}" dt="2022-06-02T16:11:23.446" v="503" actId="571"/>
          <ac:spMkLst>
            <pc:docMk/>
            <pc:sldMk cId="0" sldId="261"/>
            <ac:spMk id="58" creationId="{9389D07B-4112-9ABA-1372-1430ECDBC708}"/>
          </ac:spMkLst>
        </pc:spChg>
        <pc:spChg chg="add mod">
          <ac:chgData name="한 채빈" userId="98805702d66fc88f" providerId="LiveId" clId="{5C7C02F3-C261-422E-B33C-D734DAF2131D}" dt="2022-06-02T16:11:52.310" v="520" actId="1076"/>
          <ac:spMkLst>
            <pc:docMk/>
            <pc:sldMk cId="0" sldId="261"/>
            <ac:spMk id="59" creationId="{96AE4383-9B8D-C0B7-CC76-8D34E85D415A}"/>
          </ac:spMkLst>
        </pc:spChg>
        <pc:spChg chg="add mod">
          <ac:chgData name="한 채빈" userId="98805702d66fc88f" providerId="LiveId" clId="{5C7C02F3-C261-422E-B33C-D734DAF2131D}" dt="2022-06-02T16:13:18.104" v="610" actId="1037"/>
          <ac:spMkLst>
            <pc:docMk/>
            <pc:sldMk cId="0" sldId="261"/>
            <ac:spMk id="61" creationId="{B272460E-0B2B-B8AF-E7CD-456A2BA8412E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67" creationId="{40E77519-2C3F-F783-C9A5-A69EDE5F8E33}"/>
          </ac:spMkLst>
        </pc:spChg>
        <pc:spChg chg="add mod or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68" creationId="{DA6D93D6-4D25-650A-C8E3-B7F257CF5F33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69" creationId="{E509DFA1-50A1-F103-379F-F989FABF0BBF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70" creationId="{2E2608D7-1F6D-4221-D400-435F4278039B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75" creationId="{D7A60230-A73B-0AAF-B9D1-3C66B580A606}"/>
          </ac:spMkLst>
        </pc:spChg>
        <pc:spChg chg="mod">
          <ac:chgData name="한 채빈" userId="98805702d66fc88f" providerId="LiveId" clId="{5C7C02F3-C261-422E-B33C-D734DAF2131D}" dt="2022-06-06T10:26:35.147" v="4895" actId="1076"/>
          <ac:spMkLst>
            <pc:docMk/>
            <pc:sldMk cId="0" sldId="261"/>
            <ac:spMk id="77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82" creationId="{5E22F5F8-E900-0691-9FF2-FF653152A884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105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60" creationId="{31F9F4F6-A152-E350-25D0-FEAF128BE04C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63" creationId="{CDAF9B31-78C1-FB00-AB37-9C72B2A06504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65" creationId="{48A7E08D-B5F7-EEE4-2557-1E94B4DD6D26}"/>
          </ac:grpSpMkLst>
        </pc:grpChg>
        <pc:grpChg chg="add mod or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71" creationId="{7F17E600-D1D3-13C7-1D3D-E4B821B7C37C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73" creationId="{1054DB16-0CFB-B58D-86DA-563032D7A3DF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78" creationId="{719FB107-0613-F737-BD94-DD44A4A8B017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80" creationId="{7ED5F280-E8C0-ED35-775C-9FD6C2C42937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9" creationId="{00000000-0000-0000-0000-000000000000}"/>
          </ac:grpSpMkLst>
        </pc:grpChg>
        <pc:picChg chg="del mod">
          <ac:chgData name="한 채빈" userId="98805702d66fc88f" providerId="LiveId" clId="{5C7C02F3-C261-422E-B33C-D734DAF2131D}" dt="2022-06-04T15:28:33.479" v="2335" actId="478"/>
          <ac:picMkLst>
            <pc:docMk/>
            <pc:sldMk cId="0" sldId="261"/>
            <ac:picMk id="4" creationId="{CDBCF657-A3D5-C665-5027-5C81FF43041C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62" creationId="{F41EF1D0-2CF4-3123-143E-C7E0C2B84FDA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64" creationId="{70FEBCB6-3B03-808D-4AD1-65CF55BEFBB0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66" creationId="{CC9C7259-CEA6-C908-6D39-440AFF50EC4F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72" creationId="{EC4FCDD6-6DA5-0ECA-F6F2-C9278D8D4121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74" creationId="{0E41CABC-3939-9409-FDA0-A9072997EA63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79" creationId="{2B46AB0A-8E9E-2062-8207-87B5D283E23D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81" creationId="{AE38E28F-46F1-633A-34A7-0A20C13EE042}"/>
          </ac:picMkLst>
        </pc:picChg>
        <pc:cxnChg chg="add mod">
          <ac:chgData name="한 채빈" userId="98805702d66fc88f" providerId="LiveId" clId="{5C7C02F3-C261-422E-B33C-D734DAF2131D}" dt="2022-06-04T15:42:37.770" v="2576" actId="1076"/>
          <ac:cxnSpMkLst>
            <pc:docMk/>
            <pc:sldMk cId="0" sldId="261"/>
            <ac:cxnSpMk id="7" creationId="{CEE94D12-619C-13D3-B2E7-F30F8DB51179}"/>
          </ac:cxnSpMkLst>
        </pc:cxnChg>
        <pc:cxnChg chg="add mod">
          <ac:chgData name="한 채빈" userId="98805702d66fc88f" providerId="LiveId" clId="{5C7C02F3-C261-422E-B33C-D734DAF2131D}" dt="2022-06-04T09:03:49.941" v="1464" actId="108"/>
          <ac:cxnSpMkLst>
            <pc:docMk/>
            <pc:sldMk cId="0" sldId="261"/>
            <ac:cxnSpMk id="8" creationId="{123A9C76-86EB-6AEE-724F-29A8A9172C80}"/>
          </ac:cxnSpMkLst>
        </pc:cxnChg>
        <pc:cxnChg chg="add mod">
          <ac:chgData name="한 채빈" userId="98805702d66fc88f" providerId="LiveId" clId="{5C7C02F3-C261-422E-B33C-D734DAF2131D}" dt="2022-06-02T16:09:33.679" v="440" actId="339"/>
          <ac:cxnSpMkLst>
            <pc:docMk/>
            <pc:sldMk cId="0" sldId="261"/>
            <ac:cxnSpMk id="9" creationId="{D9E25E77-025A-14F3-CC28-DC85A52D8C54}"/>
          </ac:cxnSpMkLst>
        </pc:cxnChg>
        <pc:cxnChg chg="mod">
          <ac:chgData name="한 채빈" userId="98805702d66fc88f" providerId="LiveId" clId="{5C7C02F3-C261-422E-B33C-D734DAF2131D}" dt="2022-06-02T16:07:08.631" v="341" actId="13822"/>
          <ac:cxnSpMkLst>
            <pc:docMk/>
            <pc:sldMk cId="0" sldId="261"/>
            <ac:cxnSpMk id="11" creationId="{B01EAD5A-C7E2-BDA1-DC11-F1106487C5A3}"/>
          </ac:cxnSpMkLst>
        </pc:cxnChg>
        <pc:cxnChg chg="mod">
          <ac:chgData name="한 채빈" userId="98805702d66fc88f" providerId="LiveId" clId="{5C7C02F3-C261-422E-B33C-D734DAF2131D}" dt="2022-06-02T16:10:44.300" v="463" actId="1076"/>
          <ac:cxnSpMkLst>
            <pc:docMk/>
            <pc:sldMk cId="0" sldId="261"/>
            <ac:cxnSpMk id="20" creationId="{94BF1582-EB00-AD2C-BC22-4220416720ED}"/>
          </ac:cxnSpMkLst>
        </pc:cxnChg>
        <pc:cxnChg chg="mod">
          <ac:chgData name="한 채빈" userId="98805702d66fc88f" providerId="LiveId" clId="{5C7C02F3-C261-422E-B33C-D734DAF2131D}" dt="2022-06-02T16:10:52.015" v="469" actId="1076"/>
          <ac:cxnSpMkLst>
            <pc:docMk/>
            <pc:sldMk cId="0" sldId="261"/>
            <ac:cxnSpMk id="22" creationId="{55E26F50-55FD-C0C9-7A46-2941B7771171}"/>
          </ac:cxnSpMkLst>
        </pc:cxnChg>
        <pc:cxnChg chg="mod">
          <ac:chgData name="한 채빈" userId="98805702d66fc88f" providerId="LiveId" clId="{5C7C02F3-C261-422E-B33C-D734DAF2131D}" dt="2022-06-02T16:09:55.604" v="441" actId="339"/>
          <ac:cxnSpMkLst>
            <pc:docMk/>
            <pc:sldMk cId="0" sldId="261"/>
            <ac:cxnSpMk id="25" creationId="{FCF75FA2-B837-EA0C-8D19-1385BE5D6F3D}"/>
          </ac:cxnSpMkLst>
        </pc:cxnChg>
        <pc:cxnChg chg="mod">
          <ac:chgData name="한 채빈" userId="98805702d66fc88f" providerId="LiveId" clId="{5C7C02F3-C261-422E-B33C-D734DAF2131D}" dt="2022-06-02T16:07:08.631" v="341" actId="13822"/>
          <ac:cxnSpMkLst>
            <pc:docMk/>
            <pc:sldMk cId="0" sldId="261"/>
            <ac:cxnSpMk id="27" creationId="{A41A3BCC-932F-9E36-84FD-C13DD604BCCB}"/>
          </ac:cxnSpMkLst>
        </pc:cxnChg>
        <pc:cxnChg chg="mod">
          <ac:chgData name="한 채빈" userId="98805702d66fc88f" providerId="LiveId" clId="{5C7C02F3-C261-422E-B33C-D734DAF2131D}" dt="2022-06-04T15:42:37.770" v="2576" actId="1076"/>
          <ac:cxnSpMkLst>
            <pc:docMk/>
            <pc:sldMk cId="0" sldId="261"/>
            <ac:cxnSpMk id="30" creationId="{8D02F06B-B417-20B7-BD69-19D531425568}"/>
          </ac:cxnSpMkLst>
        </pc:cxnChg>
        <pc:cxnChg chg="del mod">
          <ac:chgData name="한 채빈" userId="98805702d66fc88f" providerId="LiveId" clId="{5C7C02F3-C261-422E-B33C-D734DAF2131D}" dt="2022-06-02T16:04:34.837" v="328" actId="478"/>
          <ac:cxnSpMkLst>
            <pc:docMk/>
            <pc:sldMk cId="0" sldId="261"/>
            <ac:cxnSpMk id="32" creationId="{9ED82B17-D0AD-10B1-783B-AD39B0659867}"/>
          </ac:cxnSpMkLst>
        </pc:cxnChg>
        <pc:cxnChg chg="mod">
          <ac:chgData name="한 채빈" userId="98805702d66fc88f" providerId="LiveId" clId="{5C7C02F3-C261-422E-B33C-D734DAF2131D}" dt="2022-06-02T16:07:08.631" v="341" actId="13822"/>
          <ac:cxnSpMkLst>
            <pc:docMk/>
            <pc:sldMk cId="0" sldId="261"/>
            <ac:cxnSpMk id="34" creationId="{9F346B27-E10C-39CB-D960-1CB622D1D468}"/>
          </ac:cxnSpMkLst>
        </pc:cxnChg>
        <pc:cxnChg chg="add del mod">
          <ac:chgData name="한 채빈" userId="98805702d66fc88f" providerId="LiveId" clId="{5C7C02F3-C261-422E-B33C-D734DAF2131D}" dt="2022-06-02T16:04:43.655" v="330" actId="478"/>
          <ac:cxnSpMkLst>
            <pc:docMk/>
            <pc:sldMk cId="0" sldId="261"/>
            <ac:cxnSpMk id="46" creationId="{95D60DC3-524C-CFB5-5E4F-B3E5C9F83143}"/>
          </ac:cxnSpMkLst>
        </pc:cxnChg>
        <pc:cxnChg chg="add mod">
          <ac:chgData name="한 채빈" userId="98805702d66fc88f" providerId="LiveId" clId="{5C7C02F3-C261-422E-B33C-D734DAF2131D}" dt="2022-06-04T09:03:44.089" v="1463" actId="108"/>
          <ac:cxnSpMkLst>
            <pc:docMk/>
            <pc:sldMk cId="0" sldId="261"/>
            <ac:cxnSpMk id="57" creationId="{40082D25-33C7-B282-CC1F-82890577551F}"/>
          </ac:cxnSpMkLst>
        </pc:cxnChg>
      </pc:sldChg>
      <pc:sldChg chg="modSp mod">
        <pc:chgData name="한 채빈" userId="98805702d66fc88f" providerId="LiveId" clId="{5C7C02F3-C261-422E-B33C-D734DAF2131D}" dt="2022-06-04T09:26:14.739" v="2124" actId="1076"/>
        <pc:sldMkLst>
          <pc:docMk/>
          <pc:sldMk cId="0" sldId="263"/>
        </pc:sldMkLst>
        <pc:picChg chg="mod">
          <ac:chgData name="한 채빈" userId="98805702d66fc88f" providerId="LiveId" clId="{5C7C02F3-C261-422E-B33C-D734DAF2131D}" dt="2022-06-04T09:26:14.739" v="2124" actId="1076"/>
          <ac:picMkLst>
            <pc:docMk/>
            <pc:sldMk cId="0" sldId="263"/>
            <ac:picMk id="2" creationId="{ED188A2D-44DB-3AA4-87C9-785C780FD169}"/>
          </ac:picMkLst>
        </pc:picChg>
      </pc:sldChg>
      <pc:sldChg chg="addSp delSp modSp mod setBg">
        <pc:chgData name="한 채빈" userId="98805702d66fc88f" providerId="LiveId" clId="{5C7C02F3-C261-422E-B33C-D734DAF2131D}" dt="2022-06-14T16:23:16.676" v="26226" actId="368"/>
        <pc:sldMkLst>
          <pc:docMk/>
          <pc:sldMk cId="0" sldId="271"/>
        </pc:sldMkLst>
        <pc:spChg chg="del">
          <ac:chgData name="한 채빈" userId="98805702d66fc88f" providerId="LiveId" clId="{5C7C02F3-C261-422E-B33C-D734DAF2131D}" dt="2022-06-06T13:13:08.686" v="6246" actId="478"/>
          <ac:spMkLst>
            <pc:docMk/>
            <pc:sldMk cId="0" sldId="271"/>
            <ac:spMk id="3" creationId="{5EA95D54-C849-9DB9-22B5-B8178C58B92C}"/>
          </ac:spMkLst>
        </pc:spChg>
        <pc:spChg chg="add mod">
          <ac:chgData name="한 채빈" userId="98805702d66fc88f" providerId="LiveId" clId="{5C7C02F3-C261-422E-B33C-D734DAF2131D}" dt="2022-06-06T13:15:46.153" v="6321" actId="1036"/>
          <ac:spMkLst>
            <pc:docMk/>
            <pc:sldMk cId="0" sldId="271"/>
            <ac:spMk id="4" creationId="{3ABEFA09-443A-9A11-7422-7A28AAEC5AEA}"/>
          </ac:spMkLst>
        </pc:spChg>
        <pc:spChg chg="add mod">
          <ac:chgData name="한 채빈" userId="98805702d66fc88f" providerId="LiveId" clId="{5C7C02F3-C261-422E-B33C-D734DAF2131D}" dt="2022-06-06T13:13:48.916" v="6265" actId="1076"/>
          <ac:spMkLst>
            <pc:docMk/>
            <pc:sldMk cId="0" sldId="271"/>
            <ac:spMk id="6" creationId="{689E3E5F-5460-D7F4-84B8-7BB3E9720CDA}"/>
          </ac:spMkLst>
        </pc:spChg>
        <pc:spChg chg="add mod">
          <ac:chgData name="한 채빈" userId="98805702d66fc88f" providerId="LiveId" clId="{5C7C02F3-C261-422E-B33C-D734DAF2131D}" dt="2022-06-06T13:14:31.805" v="6266"/>
          <ac:spMkLst>
            <pc:docMk/>
            <pc:sldMk cId="0" sldId="271"/>
            <ac:spMk id="7" creationId="{73F193EC-6BE9-2296-6C05-874528D9B1B3}"/>
          </ac:spMkLst>
        </pc:spChg>
        <pc:spChg chg="add del mod">
          <ac:chgData name="한 채빈" userId="98805702d66fc88f" providerId="LiveId" clId="{5C7C02F3-C261-422E-B33C-D734DAF2131D}" dt="2022-06-06T13:19:16.079" v="6406" actId="478"/>
          <ac:spMkLst>
            <pc:docMk/>
            <pc:sldMk cId="0" sldId="271"/>
            <ac:spMk id="9" creationId="{D6DF5B90-DD56-DED3-FD2E-A4F470502A30}"/>
          </ac:spMkLst>
        </pc:spChg>
        <pc:spChg chg="del mod">
          <ac:chgData name="한 채빈" userId="98805702d66fc88f" providerId="LiveId" clId="{5C7C02F3-C261-422E-B33C-D734DAF2131D}" dt="2022-06-06T13:13:40.183" v="6264" actId="478"/>
          <ac:spMkLst>
            <pc:docMk/>
            <pc:sldMk cId="0" sldId="271"/>
            <ac:spMk id="59" creationId="{00000000-0000-0000-0000-000000000000}"/>
          </ac:spMkLst>
        </pc:spChg>
        <pc:graphicFrameChg chg="add del mod modGraphic">
          <ac:chgData name="한 채빈" userId="98805702d66fc88f" providerId="LiveId" clId="{5C7C02F3-C261-422E-B33C-D734DAF2131D}" dt="2022-06-14T16:23:16.676" v="26226" actId="368"/>
          <ac:graphicFrameMkLst>
            <pc:docMk/>
            <pc:sldMk cId="0" sldId="271"/>
            <ac:graphicFrameMk id="2" creationId="{00000000-0000-0000-0000-000000000000}"/>
          </ac:graphicFrameMkLst>
        </pc:graphicFrameChg>
        <pc:graphicFrameChg chg="add del mod modGraphic">
          <ac:chgData name="한 채빈" userId="98805702d66fc88f" providerId="LiveId" clId="{5C7C02F3-C261-422E-B33C-D734DAF2131D}" dt="2022-06-06T13:19:14.268" v="6405" actId="478"/>
          <ac:graphicFrameMkLst>
            <pc:docMk/>
            <pc:sldMk cId="0" sldId="271"/>
            <ac:graphicFrameMk id="8" creationId="{50989955-1BF4-127D-8FCC-B600C66029F4}"/>
          </ac:graphicFrameMkLst>
        </pc:graphicFrameChg>
        <pc:picChg chg="del mod">
          <ac:chgData name="한 채빈" userId="98805702d66fc88f" providerId="LiveId" clId="{5C7C02F3-C261-422E-B33C-D734DAF2131D}" dt="2022-06-06T12:17:55.176" v="4963" actId="478"/>
          <ac:picMkLst>
            <pc:docMk/>
            <pc:sldMk cId="0" sldId="271"/>
            <ac:picMk id="6" creationId="{02EDCA2F-1561-59D0-D455-A984B0F86F4A}"/>
          </ac:picMkLst>
        </pc:picChg>
      </pc:sldChg>
      <pc:sldChg chg="delSp modSp mod">
        <pc:chgData name="한 채빈" userId="98805702d66fc88f" providerId="LiveId" clId="{5C7C02F3-C261-422E-B33C-D734DAF2131D}" dt="2022-06-05T05:03:29.537" v="4502" actId="207"/>
        <pc:sldMkLst>
          <pc:docMk/>
          <pc:sldMk cId="0" sldId="272"/>
        </pc:sldMkLst>
        <pc:spChg chg="mod">
          <ac:chgData name="한 채빈" userId="98805702d66fc88f" providerId="LiveId" clId="{5C7C02F3-C261-422E-B33C-D734DAF2131D}" dt="2022-06-05T05:03:29.537" v="4502" actId="207"/>
          <ac:spMkLst>
            <pc:docMk/>
            <pc:sldMk cId="0" sldId="272"/>
            <ac:spMk id="5" creationId="{00000000-0000-0000-0000-000000000000}"/>
          </ac:spMkLst>
        </pc:spChg>
        <pc:spChg chg="del">
          <ac:chgData name="한 채빈" userId="98805702d66fc88f" providerId="LiveId" clId="{5C7C02F3-C261-422E-B33C-D734DAF2131D}" dt="2022-06-05T05:03:03.253" v="4499" actId="478"/>
          <ac:spMkLst>
            <pc:docMk/>
            <pc:sldMk cId="0" sldId="272"/>
            <ac:spMk id="45" creationId="{00000000-0000-0000-0000-000000000000}"/>
          </ac:spMkLst>
        </pc:spChg>
      </pc:sldChg>
      <pc:sldChg chg="modSp add del mod ord setBg modNotesTx">
        <pc:chgData name="한 채빈" userId="98805702d66fc88f" providerId="LiveId" clId="{5C7C02F3-C261-422E-B33C-D734DAF2131D}" dt="2022-06-14T08:46:14.285" v="22275" actId="20577"/>
        <pc:sldMkLst>
          <pc:docMk/>
          <pc:sldMk cId="0" sldId="275"/>
        </pc:sldMkLst>
        <pc:spChg chg="mod">
          <ac:chgData name="한 채빈" userId="98805702d66fc88f" providerId="LiveId" clId="{5C7C02F3-C261-422E-B33C-D734DAF2131D}" dt="2022-06-07T13:37:51.224" v="6973"/>
          <ac:spMkLst>
            <pc:docMk/>
            <pc:sldMk cId="0" sldId="275"/>
            <ac:spMk id="36" creationId="{837C6B51-C337-7A46-9A80-9FB675CBB3C3}"/>
          </ac:spMkLst>
        </pc:spChg>
        <pc:spChg chg="mod">
          <ac:chgData name="한 채빈" userId="98805702d66fc88f" providerId="LiveId" clId="{5C7C02F3-C261-422E-B33C-D734DAF2131D}" dt="2022-06-07T13:37:50.853" v="6972" actId="20577"/>
          <ac:spMkLst>
            <pc:docMk/>
            <pc:sldMk cId="0" sldId="275"/>
            <ac:spMk id="41" creationId="{C9E674C6-2D03-0A95-889D-B3F5E4F5F92D}"/>
          </ac:spMkLst>
        </pc:spChg>
      </pc:sldChg>
      <pc:sldChg chg="del">
        <pc:chgData name="한 채빈" userId="98805702d66fc88f" providerId="LiveId" clId="{5C7C02F3-C261-422E-B33C-D734DAF2131D}" dt="2022-06-05T04:19:30.541" v="3831" actId="2696"/>
        <pc:sldMkLst>
          <pc:docMk/>
          <pc:sldMk cId="0" sldId="276"/>
        </pc:sldMkLst>
      </pc:sldChg>
      <pc:sldChg chg="del">
        <pc:chgData name="한 채빈" userId="98805702d66fc88f" providerId="LiveId" clId="{5C7C02F3-C261-422E-B33C-D734DAF2131D}" dt="2022-06-05T04:19:32.840" v="3832" actId="2696"/>
        <pc:sldMkLst>
          <pc:docMk/>
          <pc:sldMk cId="0" sldId="277"/>
        </pc:sldMkLst>
      </pc:sldChg>
      <pc:sldChg chg="del">
        <pc:chgData name="한 채빈" userId="98805702d66fc88f" providerId="LiveId" clId="{5C7C02F3-C261-422E-B33C-D734DAF2131D}" dt="2022-06-04T15:53:58.544" v="3237" actId="2696"/>
        <pc:sldMkLst>
          <pc:docMk/>
          <pc:sldMk cId="0" sldId="279"/>
        </pc:sldMkLst>
      </pc:sldChg>
      <pc:sldChg chg="del">
        <pc:chgData name="한 채빈" userId="98805702d66fc88f" providerId="LiveId" clId="{5C7C02F3-C261-422E-B33C-D734DAF2131D}" dt="2022-06-04T15:53:48.948" v="3234" actId="2696"/>
        <pc:sldMkLst>
          <pc:docMk/>
          <pc:sldMk cId="0" sldId="280"/>
        </pc:sldMkLst>
      </pc:sldChg>
      <pc:sldChg chg="addSp delSp modSp mod modNotesTx">
        <pc:chgData name="한 채빈" userId="98805702d66fc88f" providerId="LiveId" clId="{5C7C02F3-C261-422E-B33C-D734DAF2131D}" dt="2022-06-08T02:19:50.955" v="7076"/>
        <pc:sldMkLst>
          <pc:docMk/>
          <pc:sldMk cId="452843839" sldId="282"/>
        </pc:sldMkLst>
        <pc:spChg chg="del mod">
          <ac:chgData name="한 채빈" userId="98805702d66fc88f" providerId="LiveId" clId="{5C7C02F3-C261-422E-B33C-D734DAF2131D}" dt="2022-06-06T13:19:37.533" v="6414" actId="478"/>
          <ac:spMkLst>
            <pc:docMk/>
            <pc:sldMk cId="452843839" sldId="282"/>
            <ac:spMk id="2" creationId="{101BFBED-B1E2-660B-863F-BE122695D4D5}"/>
          </ac:spMkLst>
        </pc:spChg>
        <pc:spChg chg="mod">
          <ac:chgData name="한 채빈" userId="98805702d66fc88f" providerId="LiveId" clId="{5C7C02F3-C261-422E-B33C-D734DAF2131D}" dt="2022-06-02T15:42:28.352" v="54"/>
          <ac:spMkLst>
            <pc:docMk/>
            <pc:sldMk cId="452843839" sldId="282"/>
            <ac:spMk id="3" creationId="{00000000-0000-0000-0000-000000000000}"/>
          </ac:spMkLst>
        </pc:spChg>
        <pc:spChg chg="add mod">
          <ac:chgData name="한 채빈" userId="98805702d66fc88f" providerId="LiveId" clId="{5C7C02F3-C261-422E-B33C-D734DAF2131D}" dt="2022-06-03T16:28:01.659" v="767" actId="1076"/>
          <ac:spMkLst>
            <pc:docMk/>
            <pc:sldMk cId="452843839" sldId="282"/>
            <ac:spMk id="14" creationId="{4FE0BA0B-1E8A-59A0-72FC-C3051A3EDB3D}"/>
          </ac:spMkLst>
        </pc:spChg>
        <pc:spChg chg="del">
          <ac:chgData name="한 채빈" userId="98805702d66fc88f" providerId="LiveId" clId="{5C7C02F3-C261-422E-B33C-D734DAF2131D}" dt="2022-06-03T16:27:47.452" v="761" actId="478"/>
          <ac:spMkLst>
            <pc:docMk/>
            <pc:sldMk cId="452843839" sldId="282"/>
            <ac:spMk id="19" creationId="{00000000-0000-0000-0000-000000000000}"/>
          </ac:spMkLst>
        </pc:spChg>
        <pc:grpChg chg="add del">
          <ac:chgData name="한 채빈" userId="98805702d66fc88f" providerId="LiveId" clId="{5C7C02F3-C261-422E-B33C-D734DAF2131D}" dt="2022-06-06T13:19:34.634" v="6412" actId="478"/>
          <ac:grpSpMkLst>
            <pc:docMk/>
            <pc:sldMk cId="452843839" sldId="282"/>
            <ac:grpSpMk id="100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3T16:27:24.197" v="756" actId="478"/>
          <ac:grpSpMkLst>
            <pc:docMk/>
            <pc:sldMk cId="452843839" sldId="282"/>
            <ac:grpSpMk id="1004" creationId="{00000000-0000-0000-0000-000000000000}"/>
          </ac:grpSpMkLst>
        </pc:grpChg>
      </pc:sldChg>
      <pc:sldChg chg="modSp mod modNotesTx">
        <pc:chgData name="한 채빈" userId="98805702d66fc88f" providerId="LiveId" clId="{5C7C02F3-C261-422E-B33C-D734DAF2131D}" dt="2022-06-14T15:16:49.102" v="25717" actId="20577"/>
        <pc:sldMkLst>
          <pc:docMk/>
          <pc:sldMk cId="907789544" sldId="283"/>
        </pc:sldMkLst>
        <pc:graphicFrameChg chg="mod modGraphic">
          <ac:chgData name="한 채빈" userId="98805702d66fc88f" providerId="LiveId" clId="{5C7C02F3-C261-422E-B33C-D734DAF2131D}" dt="2022-06-07T13:45:09.446" v="7016" actId="20577"/>
          <ac:graphicFrameMkLst>
            <pc:docMk/>
            <pc:sldMk cId="907789544" sldId="283"/>
            <ac:graphicFrameMk id="2" creationId="{A08B309E-B2B7-6E59-D316-7AE026D97261}"/>
          </ac:graphicFrameMkLst>
        </pc:graphicFrameChg>
      </pc:sldChg>
      <pc:sldChg chg="modNotesTx">
        <pc:chgData name="한 채빈" userId="98805702d66fc88f" providerId="LiveId" clId="{5C7C02F3-C261-422E-B33C-D734DAF2131D}" dt="2022-06-08T02:24:18.562" v="7077"/>
        <pc:sldMkLst>
          <pc:docMk/>
          <pc:sldMk cId="1713358979" sldId="285"/>
        </pc:sldMkLst>
      </pc:sldChg>
      <pc:sldChg chg="addSp delSp modSp mod modNotesTx">
        <pc:chgData name="한 채빈" userId="98805702d66fc88f" providerId="LiveId" clId="{5C7C02F3-C261-422E-B33C-D734DAF2131D}" dt="2022-06-08T03:39:01.750" v="7712" actId="20577"/>
        <pc:sldMkLst>
          <pc:docMk/>
          <pc:sldMk cId="1181371100" sldId="287"/>
        </pc:sldMkLst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5" creationId="{AD46D25E-6B16-64A4-C74C-6C5FD2916AB2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6" creationId="{7F446F95-BE71-C595-3227-B1FB8C6D28C0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8" creationId="{4058FB12-C450-AE09-66E4-1B755005A38B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9" creationId="{8A22550A-B92A-64FC-7740-402CE86FD78C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61" creationId="{648E9609-A4FE-1C87-B624-4501D4FA9D73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62" creationId="{6FDF602A-6CDB-69FC-004C-668F848DC55C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7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7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4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1" creationId="{7A9AAD61-FFED-810F-C075-954CE2A2196C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3" creationId="{5F8D9608-1858-43F8-990B-8FAECA94F794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5" creationId="{FF445236-A750-44A7-F436-2A3D3EB52EE5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7" creationId="{6570DA5C-D52D-C005-D5F5-15F4E404339A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9" creationId="{4EA59508-3D04-00F5-1153-DC97211FD025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52" creationId="{C7677E4A-A2DD-C29F-3E69-D03627D6DFC5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64" creationId="{72888DDB-7A26-4E1D-8630-3CC9EFD85393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2" creationId="{4E3E0F12-DB9C-B6FF-5DE6-1E7EE380BCEA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4" creationId="{D4FC300C-A3BD-C9B3-999E-DB74A430C24B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6" creationId="{CEF6C292-F9EC-C0D1-8A5D-A58A00A8F368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8" creationId="{AB329E06-D5F0-F342-54F3-6BBEB853625E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50" creationId="{2302DF40-E9CE-1EA5-52E5-57A06CE2BA4E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53" creationId="{ACD45F02-FDD1-09A1-8451-23154C3951BB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65" creationId="{4A710AE0-7D4A-1D49-0A81-7584879DD004}"/>
          </ac:picMkLst>
        </pc:picChg>
      </pc:sldChg>
      <pc:sldChg chg="addSp delSp modSp mod modNotesTx">
        <pc:chgData name="한 채빈" userId="98805702d66fc88f" providerId="LiveId" clId="{5C7C02F3-C261-422E-B33C-D734DAF2131D}" dt="2022-06-08T05:29:13.605" v="11186" actId="20577"/>
        <pc:sldMkLst>
          <pc:docMk/>
          <pc:sldMk cId="869259798" sldId="288"/>
        </pc:sldMkLst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" creationId="{146E1169-5041-3B4B-4E57-FB13ADD4B7AF}"/>
          </ac:spMkLst>
        </pc:spChg>
        <pc:spChg chg="add del mod">
          <ac:chgData name="한 채빈" userId="98805702d66fc88f" providerId="LiveId" clId="{5C7C02F3-C261-422E-B33C-D734DAF2131D}" dt="2022-06-02T16:16:55.529" v="707" actId="14826"/>
          <ac:spMkLst>
            <pc:docMk/>
            <pc:sldMk cId="869259798" sldId="288"/>
            <ac:spMk id="4" creationId="{56EA30CA-8A29-1701-5F28-0530BC5A9828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5" creationId="{80755A43-9AEB-C50B-BABD-EF0BDA53A975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3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71" creationId="{00000000-0000-0000-0000-000000000000}"/>
          </ac:spMkLst>
        </pc:spChg>
        <pc:spChg chg="mod">
          <ac:chgData name="한 채빈" userId="98805702d66fc88f" providerId="LiveId" clId="{5C7C02F3-C261-422E-B33C-D734DAF2131D}" dt="2022-06-03T05:07:03.798" v="733" actId="1076"/>
          <ac:spMkLst>
            <pc:docMk/>
            <pc:sldMk cId="869259798" sldId="288"/>
            <ac:spMk id="7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4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94" creationId="{6FFCDF82-B9F2-0487-340A-4095370B31AD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99" creationId="{78F20A6F-B84D-08D4-45BF-13FD0ADF9C8F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102" creationId="{EB9A03F3-961A-B7AE-40C6-A9C07F7B9285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111" creationId="{F291BA08-A74E-A0C5-1305-9FB014787813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2" creationId="{C1F37E02-D3C9-2C29-4F57-6B0B34F988CD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3" creationId="{E77A1365-E973-B4E0-34FA-566C234774FE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4" creationId="{B2C4FD24-E391-5315-A252-57995EA184A4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5" creationId="{BE1E9FF4-E6E9-1376-6373-7EA53751A131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6" creationId="{63AC5903-8486-3332-6234-1C447A11BC1A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7" creationId="{D52A02DE-1D97-56EE-FD42-CCD69701E99C}"/>
          </ac:spMkLst>
        </pc:spChg>
        <pc:spChg chg="add del mod">
          <ac:chgData name="한 채빈" userId="98805702d66fc88f" providerId="LiveId" clId="{5C7C02F3-C261-422E-B33C-D734DAF2131D}" dt="2022-06-02T15:40:32.199" v="3"/>
          <ac:spMkLst>
            <pc:docMk/>
            <pc:sldMk cId="869259798" sldId="288"/>
            <ac:spMk id="140" creationId="{24843AB2-AC35-0B48-EEA8-0F69C69CB7EE}"/>
          </ac:spMkLst>
        </pc:spChg>
        <pc:spChg chg="add del mod">
          <ac:chgData name="한 채빈" userId="98805702d66fc88f" providerId="LiveId" clId="{5C7C02F3-C261-422E-B33C-D734DAF2131D}" dt="2022-06-02T15:40:32.199" v="3"/>
          <ac:spMkLst>
            <pc:docMk/>
            <pc:sldMk cId="869259798" sldId="288"/>
            <ac:spMk id="143" creationId="{53F553D7-1710-75A3-6A76-0C33F751D0A7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45" creationId="{3CABD4F7-B7AE-8352-4494-B0B26221A268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52" creationId="{73484129-822A-4839-E8C6-69EFC0D10FFE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54" creationId="{4862FEBD-6E4E-9814-4492-058B511DEA91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61" creationId="{800D1D93-1CD6-32C6-2CAB-925698B231DC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63" creationId="{9BBEB87C-9F50-5F93-98DB-8A3855CDE0E8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82" creationId="{96280D3E-2B61-39CF-1669-65D0C6F3D854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83" creationId="{51F80460-AA02-0547-D479-272100E6B818}"/>
          </ac:spMkLst>
        </pc:spChg>
        <pc:spChg chg="add del mod">
          <ac:chgData name="한 채빈" userId="98805702d66fc88f" providerId="LiveId" clId="{5C7C02F3-C261-422E-B33C-D734DAF2131D}" dt="2022-06-02T16:15:19.985" v="632" actId="478"/>
          <ac:spMkLst>
            <pc:docMk/>
            <pc:sldMk cId="869259798" sldId="288"/>
            <ac:spMk id="243" creationId="{59068405-955F-F7C9-9F95-1C9A8BF8CB42}"/>
          </ac:spMkLst>
        </pc:spChg>
        <pc:spChg chg="add del mod">
          <ac:chgData name="한 채빈" userId="98805702d66fc88f" providerId="LiveId" clId="{5C7C02F3-C261-422E-B33C-D734DAF2131D}" dt="2022-06-02T16:14:47.340" v="625" actId="478"/>
          <ac:spMkLst>
            <pc:docMk/>
            <pc:sldMk cId="869259798" sldId="288"/>
            <ac:spMk id="246" creationId="{CD294881-85D4-AE96-C086-B80AEE54C38F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48" creationId="{3E6F7C20-0575-8CDB-37E2-36F225E6B60A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55" creationId="{7FB5759A-71FA-C5C0-C171-2056051BB0DF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57" creationId="{19175860-CD4E-CEF0-BD56-EBF76AFA3194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64" creationId="{C5463149-622F-3AF2-A40D-B49FCE5BB9FD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66" creationId="{D9D916B8-EC8F-1681-20E1-4C5A24D15F08}"/>
          </ac:spMkLst>
        </pc:spChg>
        <pc:spChg chg="del mod topLvl">
          <ac:chgData name="한 채빈" userId="98805702d66fc88f" providerId="LiveId" clId="{5C7C02F3-C261-422E-B33C-D734DAF2131D}" dt="2022-06-02T16:15:41.350" v="636" actId="478"/>
          <ac:spMkLst>
            <pc:docMk/>
            <pc:sldMk cId="869259798" sldId="288"/>
            <ac:spMk id="285" creationId="{2F796825-915C-2EC7-A587-F9312AA4CD7E}"/>
          </ac:spMkLst>
        </pc:spChg>
        <pc:spChg chg="del mod topLvl">
          <ac:chgData name="한 채빈" userId="98805702d66fc88f" providerId="LiveId" clId="{5C7C02F3-C261-422E-B33C-D734DAF2131D}" dt="2022-06-03T05:07:00.867" v="731" actId="478"/>
          <ac:spMkLst>
            <pc:docMk/>
            <pc:sldMk cId="869259798" sldId="288"/>
            <ac:spMk id="286" creationId="{1F2CA924-01AB-229B-388A-2C3DE7287277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87" creationId="{EB0363D5-3BC1-C4B5-2AE9-F0353767F992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88" creationId="{04AD1193-1D4F-2267-60D5-7DD9D489CDEE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89" creationId="{97E2FEE2-5FAF-C478-C089-2CB2229C1D21}"/>
          </ac:spMkLst>
        </pc:spChg>
        <pc:grpChg chg="add del mod">
          <ac:chgData name="한 채빈" userId="98805702d66fc88f" providerId="LiveId" clId="{5C7C02F3-C261-422E-B33C-D734DAF2131D}" dt="2022-06-02T15:39:52.309" v="1"/>
          <ac:grpSpMkLst>
            <pc:docMk/>
            <pc:sldMk cId="869259798" sldId="288"/>
            <ac:grpSpMk id="48" creationId="{1CB9D5E0-0A81-BC10-5558-5D7C5FD1339D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50" creationId="{FF6216E8-056A-4CE9-E392-3FF66A8B6E07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1" creationId="{3639D198-B185-DDF4-D76E-58E4E6B3897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2" creationId="{03FCC662-04AE-D4C7-CBDC-BFCD5769B244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3" creationId="{2A63D0D9-5906-A08B-49F8-BAA5F36E12C5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5" creationId="{4039B0B6-7F96-F00D-788F-C4B0EE1158C8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6" creationId="{1A2CDC5A-B2DD-62A6-9839-694209B4B350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8" creationId="{9E10FF51-490E-EDE2-2D7D-6D6DE440A441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9" creationId="{D3D0F86C-6216-9CC7-67E1-B519675C1496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1" creationId="{47D3D71B-3D0D-4E11-6FB6-37D3D19052A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2" creationId="{A8DFC475-87D2-2426-87AA-160C1070F089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4" creationId="{14B5FDE6-9804-ABE6-348E-4AD803CAD75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5" creationId="{16A52709-E325-8A33-1A87-CA466953F83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7" creationId="{527E2DE5-3DCB-2089-ED94-D266BA00FEE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8" creationId="{6C4116B1-2E27-92FB-A483-7E4C9E8DB3B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0" creationId="{FEEAD107-3A28-C148-90D5-886485CAD98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4" creationId="{C900A38C-01CA-79CC-FF10-D18E8C3522E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5" creationId="{928C2804-D98E-7AAC-8B3E-0208F81CE18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6" creationId="{24DE02F2-D2D4-D70E-7569-D2D04AAE0444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7" creationId="{68A217DA-F2DE-A980-4031-30E3BED14120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8" creationId="{36751184-D593-F46F-FFED-7FCC1089175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85" creationId="{8224CCC3-E1E2-9274-9CFE-406185B5AF19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87" creationId="{E00577BE-C5C1-E6A1-7142-A5A7D14B747B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88" creationId="{BCD0E4AA-A4EB-232F-3B3F-65DEBA4137D1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0" creationId="{04467699-7AE4-309B-3918-799D6279E0E1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1" creationId="{EE7B5A45-1E80-0872-E50C-4E2C5290A1C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2" creationId="{7C05B5CD-B06E-16DE-4D18-B958FBAF0EF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3" creationId="{E73019ED-D26A-6994-6F1A-11EBD8D3991D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12" creationId="{66FE0CB0-3734-ADAA-70C2-990C227BC0B8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16" creationId="{8444FE8D-80D8-D69C-4895-3FA69FA4EDAC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18" creationId="{8BBA7684-2E2D-99C5-01F6-AA161E0E7ADA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0" creationId="{9C491CBE-84B0-C01B-C40C-A24B248B8F4C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2" creationId="{C78CCF29-FB1C-DC81-A9FB-524155E5582C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4" creationId="{B08334CF-0439-3E4C-E68D-33976EDC55E5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6" creationId="{DD701845-9058-B111-5E04-0EFD879E1473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8" creationId="{9B6814A6-1DDB-F5E2-EE19-5FA86D1342A0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30" creationId="{CB5E559A-66F8-D647-1D5B-5DEA2164EECF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34" creationId="{ABFEB95B-8584-870F-826D-4790A7C6B690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36" creationId="{DAB97D03-4907-6E18-3919-597A6D665765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38" creationId="{2FF621DA-B416-1C65-3E1E-A6C6D6F536FA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38" creationId="{F6118AA8-0662-786E-18B0-016476C0098E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41" creationId="{BAD7C6F4-77B1-2CC2-A5A6-3AAD87CF3591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44" creationId="{DA3B6D43-3111-464F-45D1-6883C2D6C708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46" creationId="{4D9A7AD0-8715-55A2-49EE-802D46B3486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47" creationId="{DEC926A2-25A4-7A12-CC40-F0D03BCFE9E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48" creationId="{7C28B61E-6012-5F31-5A8C-E6A5EE84BF83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51" creationId="{ABEF1B9C-DC94-C9EA-710F-7900AD7BC833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3" creationId="{50650E1D-AC4A-FDF5-FE70-9E40737E9DC0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5" creationId="{F3271DEE-9A57-2393-9B3F-A46B73EF9F86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6" creationId="{19EA191E-0A0C-9FA5-7B90-E55BD5F36A8F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7" creationId="{A2C35B99-D849-24A2-BA69-4B3E89AA3BB5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60" creationId="{0CA4441D-9D2E-A47E-86E1-AE4CF84F754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2" creationId="{4CCC67A2-5AE7-9BB4-E5B5-6D5B9BBA1A0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4" creationId="{FF407CA5-1D22-CA58-35C7-02D8D9DED09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5" creationId="{6A99F43B-A580-26E4-BAFD-09DFF8F63656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6" creationId="{3C26AF2E-35DF-F1CC-3EA5-DBE653B4466C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69" creationId="{54205C58-5168-1568-F264-48556F9E9B5F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72" creationId="{48E4B551-4B4E-07FA-AD20-5C6DDE62DAE6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75" creationId="{1C0F5297-9E20-F8EC-2970-B91CD03BEAB6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78" creationId="{42B917AF-4505-A804-FDC6-90C14BD72251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81" creationId="{C9AC74E9-DEF8-D574-FEF2-CD8D31B956C0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184" creationId="{D15940FE-DF72-FE18-AC9E-B93592AF455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5" creationId="{DF8F4A6E-5C6A-1DAB-2969-A1D48529D93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6" creationId="{19BAF13C-A76F-2F99-5B68-55D8026CC98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7" creationId="{4357446A-E3AE-C1F6-8FB9-03CC8619B66F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8" creationId="{1AB72404-D709-C13B-C223-29DDAFDA34D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9" creationId="{9A93B9CB-C705-5C4C-301B-657D3288CCA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0" creationId="{D842E493-7675-AC70-F850-7B84BE5601A5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1" creationId="{685B28AD-2FFC-4898-F49F-0D0284A54BAA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2" creationId="{2C6BE1E4-EC86-327D-D43F-C66218B3C27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3" creationId="{90FDBB1C-8D44-F7AA-AE5C-0783328F988D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4" creationId="{B4E2CCEC-BDD5-291C-7431-60901C275595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5" creationId="{1EB2CCA7-A7CB-8E42-E52C-BBDB0A553971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6" creationId="{6414BA34-B848-8E9B-6CAA-41D1671E091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7" creationId="{E3B5401B-4EC9-9273-A38A-E87935308B91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8" creationId="{CC764062-6A64-63D7-2383-D8BF8563F9E5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9" creationId="{0BAD281E-8434-695A-7E5A-3C5AF174F72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0" creationId="{698A89DE-9A69-6185-8610-CF6460421C8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1" creationId="{B70E6E9A-F21C-5515-98C8-815A0C390619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2" creationId="{511BFE5F-24AE-578D-6348-22E5EE97593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3" creationId="{9F48449A-C11D-0D34-505F-D81F620F13A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4" creationId="{F581111F-61E6-4B88-471A-E424E5896AC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5" creationId="{2398B8DD-0558-8AD9-8DFA-6DCF2502B26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6" creationId="{65966BC7-9753-C43E-85EA-BFAFC35097A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7" creationId="{40D15C1D-30F8-E1CF-C326-51D415C4387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8" creationId="{9E7FE5F3-9AD4-D168-7290-C30FAEB7D0B4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9" creationId="{9CD434C4-32D3-D4AF-3317-E00FD2608DC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10" creationId="{C38707C7-809D-7F3A-89DE-B01B04FB3BBB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37" creationId="{499D92F4-326C-6948-4DB3-7E847F3E2B4C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39" creationId="{DD7AE48C-1E50-3DB7-F3F0-DB7E946F7DC5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41" creationId="{0E7831B4-D6D4-EE18-EF56-2EC6063B86A8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44" creationId="{76256256-1046-546A-996A-89FEA6A2C4D2}"/>
          </ac:grpSpMkLst>
        </pc:grpChg>
        <pc:grpChg chg="add del mod">
          <ac:chgData name="한 채빈" userId="98805702d66fc88f" providerId="LiveId" clId="{5C7C02F3-C261-422E-B33C-D734DAF2131D}" dt="2022-06-02T16:14:29.046" v="620" actId="478"/>
          <ac:grpSpMkLst>
            <pc:docMk/>
            <pc:sldMk cId="869259798" sldId="288"/>
            <ac:grpSpMk id="247" creationId="{F6876F31-23D7-768B-7C21-702C5E7DF19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49" creationId="{C822E573-D35B-14AD-8D53-D1C5C0F897FD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0" creationId="{63EB407A-1F97-C2BB-544D-BEAB64FB7B7D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1" creationId="{EA70B0E9-F4FF-2CFC-6D69-A1D3C9D20D6D}"/>
          </ac:grpSpMkLst>
        </pc:grpChg>
        <pc:grpChg chg="add del mod">
          <ac:chgData name="한 채빈" userId="98805702d66fc88f" providerId="LiveId" clId="{5C7C02F3-C261-422E-B33C-D734DAF2131D}" dt="2022-06-02T16:14:36.285" v="621" actId="478"/>
          <ac:grpSpMkLst>
            <pc:docMk/>
            <pc:sldMk cId="869259798" sldId="288"/>
            <ac:grpSpMk id="254" creationId="{120D7E19-426B-3B8B-C657-7990B6903126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6" creationId="{E7C400CF-5B5E-F931-C813-AD26F5461F3C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8" creationId="{A106BF5A-A336-0944-66C4-FBC263FB78A9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9" creationId="{C0BB76CB-FC44-B2EE-56BF-BEE0F521D2D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0" creationId="{48420FAD-19A8-39F4-08CE-B80B1196D40D}"/>
          </ac:grpSpMkLst>
        </pc:grpChg>
        <pc:grpChg chg="add del mod">
          <ac:chgData name="한 채빈" userId="98805702d66fc88f" providerId="LiveId" clId="{5C7C02F3-C261-422E-B33C-D734DAF2131D}" dt="2022-06-02T16:14:16.991" v="615" actId="478"/>
          <ac:grpSpMkLst>
            <pc:docMk/>
            <pc:sldMk cId="869259798" sldId="288"/>
            <ac:grpSpMk id="263" creationId="{A7D4665E-5492-873B-9B55-5871CE7DD43C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5" creationId="{8826A122-5E66-2645-1C9C-16A3D63AD19E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7" creationId="{0F3C0469-52C3-9DD3-9467-F672217D2369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8" creationId="{4E2166F0-7F0E-77E5-B45A-A55AD0BA2A06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9" creationId="{507DDBDE-6B48-46C4-A0DF-441D1C8A17A6}"/>
          </ac:grpSpMkLst>
        </pc:grpChg>
        <pc:grpChg chg="add del mod">
          <ac:chgData name="한 채빈" userId="98805702d66fc88f" providerId="LiveId" clId="{5C7C02F3-C261-422E-B33C-D734DAF2131D}" dt="2022-06-02T16:17:16.260" v="711" actId="478"/>
          <ac:grpSpMkLst>
            <pc:docMk/>
            <pc:sldMk cId="869259798" sldId="288"/>
            <ac:grpSpMk id="272" creationId="{A363F171-4F04-C7C8-A5D8-61F559CE23C0}"/>
          </ac:grpSpMkLst>
        </pc:grpChg>
        <pc:grpChg chg="add del mod">
          <ac:chgData name="한 채빈" userId="98805702d66fc88f" providerId="LiveId" clId="{5C7C02F3-C261-422E-B33C-D734DAF2131D}" dt="2022-06-02T16:18:16.773" v="724" actId="478"/>
          <ac:grpSpMkLst>
            <pc:docMk/>
            <pc:sldMk cId="869259798" sldId="288"/>
            <ac:grpSpMk id="275" creationId="{CA07053E-1972-AA92-00A1-DA0DC24E46A6}"/>
          </ac:grpSpMkLst>
        </pc:grpChg>
        <pc:grpChg chg="add del mod">
          <ac:chgData name="한 채빈" userId="98805702d66fc88f" providerId="LiveId" clId="{5C7C02F3-C261-422E-B33C-D734DAF2131D}" dt="2022-06-02T16:17:58.154" v="718" actId="478"/>
          <ac:grpSpMkLst>
            <pc:docMk/>
            <pc:sldMk cId="869259798" sldId="288"/>
            <ac:grpSpMk id="278" creationId="{44940E40-A73C-CE0A-547F-001A417E16CF}"/>
          </ac:grpSpMkLst>
        </pc:grpChg>
        <pc:grpChg chg="add del mod">
          <ac:chgData name="한 채빈" userId="98805702d66fc88f" providerId="LiveId" clId="{5C7C02F3-C261-422E-B33C-D734DAF2131D}" dt="2022-06-02T16:18:02.724" v="721" actId="478"/>
          <ac:grpSpMkLst>
            <pc:docMk/>
            <pc:sldMk cId="869259798" sldId="288"/>
            <ac:grpSpMk id="281" creationId="{B1C75489-7CE3-7674-C9A1-9D27107F5777}"/>
          </ac:grpSpMkLst>
        </pc:grpChg>
        <pc:grpChg chg="add del mod">
          <ac:chgData name="한 채빈" userId="98805702d66fc88f" providerId="LiveId" clId="{5C7C02F3-C261-422E-B33C-D734DAF2131D}" dt="2022-06-02T16:15:41.350" v="636" actId="478"/>
          <ac:grpSpMkLst>
            <pc:docMk/>
            <pc:sldMk cId="869259798" sldId="288"/>
            <ac:grpSpMk id="284" creationId="{4CDAD79A-A213-B6A5-DBE0-4C1BC231ABDA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007" creationId="{00000000-0000-0000-0000-000000000000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00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2T15:39:49.237" v="0"/>
          <ac:picMkLst>
            <pc:docMk/>
            <pc:sldMk cId="869259798" sldId="288"/>
            <ac:picMk id="49" creationId="{131AF725-9177-F912-9BCD-A3C5B2F4B47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5" creationId="{F1385716-55F9-BFAE-D2CD-B2C6B1B3761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6" creationId="{52AA8386-471F-5BD7-44DB-D8B2136A4374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7" creationId="{151AECD2-B7F9-643A-B3DE-9F3B0FB6042F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8" creationId="{796836AE-F457-24F7-F1A9-A3A0B24DF11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0" creationId="{F8282D41-371A-D61F-3E28-8935F8E79D1F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1" creationId="{6327B630-AD1E-1923-C516-9FB931DF8D4B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3" creationId="{BF0F0B09-13A5-38E5-17E1-A8A8DC611986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4" creationId="{9E57FBEF-DB39-7239-E26F-2454ECF7DD7F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5" creationId="{317A3F07-AC19-A1FE-C5C7-6817204113E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6" creationId="{8EFB933B-C36F-920F-C990-2C4EBD122EFA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7" creationId="{D29FFA67-2B06-4CA2-BA6A-EA6CCBE4C9D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8" creationId="{5D85D7C9-3EAE-403A-139C-90E9062ED040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9" creationId="{069467A6-C8F0-70CE-07E2-F5D5A80B4C6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10" creationId="{1110ADBD-45D6-16A3-D5AF-CCDA5F2F032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13" creationId="{EEF885FE-C08C-2D53-F696-49290066E45D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15" creationId="{00901680-6B8A-A9E4-D527-B595C8C0BBB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0" creationId="{964C4752-CDB6-A4C7-6DE3-A7803B805EC4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1" creationId="{350A96E0-28A9-DF8C-0223-E04C8078E701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1" creationId="{9A18F7FC-6784-7216-9CC1-A7C1E1EBC833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2" creationId="{C6E4450E-FE2A-C4C4-C9C5-D6243AD0EF82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3" creationId="{349D2FDF-8381-63A8-7FC9-2DB5745FCCF9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3" creationId="{AA5EFF30-A4BD-178A-974D-EE8ECF7F0339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4" creationId="{69C3D6CE-0A75-B88A-9C07-EA2474D5EC4F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5" creationId="{7CD99C72-ABB1-F02C-40F5-06213DE33F9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5" creationId="{85FE83D9-2600-23FA-6E2F-A234FC0B8A75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6" creationId="{583F9BB7-6044-91EB-54D6-E65F8FCDB1DA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7" creationId="{8EA2A538-AD5F-6123-304E-B7256E3C788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7" creationId="{B6773616-714B-7EB1-6A50-CDE6CB9940E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8" creationId="{285DEAA5-8BC7-4A71-625F-7BA7E500D629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9" creationId="{4B3C47C8-285E-F2AA-A65F-047DB04DDACA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9" creationId="{6F5912C5-0ABB-9431-3665-44401658DA5B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0" creationId="{B10892D0-A9CA-1BAF-E330-B639297E795B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1" creationId="{0C345E05-4B8E-DF2E-D409-D126ED0848EE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31" creationId="{C085C1B9-F426-330C-E5BA-0C922487D1C8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2" creationId="{99CD05A9-282C-5223-E3A1-8DC6CB6C7D8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3" creationId="{B13BCE7B-FE42-5F69-22F2-1C8F0BBE4995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5" creationId="{D0C34684-A3C9-3350-8708-4A66D73B572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7" creationId="{15E282D4-1CA6-EAFB-78BC-E779A1C5DBA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9" creationId="{E5BCA259-A216-C086-B5FB-A50E242F00A4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39" creationId="{F2839A4D-6E87-5BC9-91A4-BEF4BC051965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42" creationId="{88F3D807-EAB8-AC4B-4ABE-24E591B5081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49" creationId="{C5A79AE1-F917-F0B3-4943-43BF6580B2A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50" creationId="{E323C6C2-4B29-2CEB-71A8-1BC0A397766E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58" creationId="{D357A3C7-492B-3247-0BBF-A4736255216D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59" creationId="{B07A2238-9742-4FE5-3CE2-07B71C8FAA06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67" creationId="{A19FABA8-67E4-94CD-5917-7D22415FA844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68" creationId="{22D64F00-63D8-E027-F065-505BF572DD3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0" creationId="{C9E87724-4BA4-8FB6-EE79-D24796EFB45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1" creationId="{D0739367-2845-607E-D39D-723E1D7472B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3" creationId="{47599BC0-CB8A-90DA-25D7-909EA8B12BFD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4" creationId="{AD855FC3-270E-CB68-A5D0-8095F3A8201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6" creationId="{B2C74676-53B9-440D-97E5-7B195953292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7" creationId="{4465DF72-C95B-18D8-2626-7B061E961B6E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9" creationId="{6774E31F-A2C8-733F-F3A6-71A7092D763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80" creationId="{BDB30E50-FF15-CB36-328A-7DB6BEBB18CE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1" creationId="{C28E7396-78E0-C171-C8F9-26654B12B34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2" creationId="{85F429C4-E63D-0748-2F7E-33C807E5274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3" creationId="{D654628F-FEF2-3AFC-701C-1E287A0AEC3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4" creationId="{249B6375-F6BA-437C-3A19-65E9575FEEC5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5" creationId="{79D84D98-B26C-8FD7-99A0-EFC9AF6F00EF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6" creationId="{31CBDD73-CE38-47B5-6A14-4A1C8061C96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7" creationId="{52EC6AEE-368A-000E-B8B8-79B33A9BF8D0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8" creationId="{F22A31D4-75FE-59BF-E594-9170CDE6509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9" creationId="{036B7DD4-D6FD-1EC1-8328-CBB864BEF7E1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0" creationId="{3BECAF7A-BC79-AB1B-2BFB-E1D809C29A4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1" creationId="{B3A7FC90-D9BF-F507-9FBE-9817CBBFCD05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2" creationId="{DDE94C76-E902-6CEC-3677-C6285985FE9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3" creationId="{150560ED-4BEB-B1B0-02C2-886EA363E81F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4" creationId="{CAA2A2FA-D0A6-D25D-CBAC-2C937B917E33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5" creationId="{D21FFD70-84CB-9D0E-3DC0-DC810FE16315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6" creationId="{ED668235-A664-0BC5-9D98-BB916543973A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7" creationId="{AA40D1B1-4E75-E646-537E-BAFFE6B6A4B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8" creationId="{E8D41D1C-0E33-8129-7004-C248A62D6E3C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9" creationId="{A977CF67-5C77-809A-C1DF-8CE1D240165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0" creationId="{DCAA5FA9-288B-5B1F-CDA4-5411AC18251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1" creationId="{D4459FA9-406E-CAC2-842A-C707E910AE23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2" creationId="{FCD208F1-DBE8-58C2-F314-6E43A4D50B4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3" creationId="{04F2FF2E-A331-4FCB-ADB2-6F204B82ED9A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4" creationId="{272FD065-225D-EA85-7E14-FF2C34C77BDD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5" creationId="{79AA9F07-CD5B-3E02-B157-74B549067DC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6" creationId="{4E33A30D-278C-7A42-F62C-187F0DB8429B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8" creationId="{8497A6E8-716A-2C00-EFDC-564BCEAB69CF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40" creationId="{85A02F05-DE3E-6B09-5DE3-BC1F22E84CE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42" creationId="{5E401213-72C2-6F6D-B113-8D6FEF1452E9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45" creationId="{81DEF0A3-DC42-CB77-6692-68A57C49652B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52" creationId="{ADA09D12-4D1F-71B9-3EB3-0229ED7D7AC9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53" creationId="{559016F8-1D5A-43BA-1A50-C2C48D8B0A91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61" creationId="{50483D97-5B86-84FC-502A-63F5BF0ADB8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62" creationId="{50F6CBCE-15D7-257F-7C0D-6D829380E91C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70" creationId="{DFB483FA-4678-288D-DE2F-8FC631FF763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71" creationId="{318115E9-7B6C-A4CB-FC37-D9E56B30F120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73" creationId="{4A0EC255-A09E-DA3B-D659-FF50A7BE10BE}"/>
          </ac:picMkLst>
        </pc:picChg>
        <pc:picChg chg="del mod topLvl">
          <ac:chgData name="한 채빈" userId="98805702d66fc88f" providerId="LiveId" clId="{5C7C02F3-C261-422E-B33C-D734DAF2131D}" dt="2022-06-02T16:17:16.260" v="711" actId="478"/>
          <ac:picMkLst>
            <pc:docMk/>
            <pc:sldMk cId="869259798" sldId="288"/>
            <ac:picMk id="274" creationId="{C777BACE-788E-FF4D-215F-9C9C2E4CB1C6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76" creationId="{6C3B808F-2A9B-7141-B339-733A54FE8BE9}"/>
          </ac:picMkLst>
        </pc:picChg>
        <pc:picChg chg="del mod topLvl">
          <ac:chgData name="한 채빈" userId="98805702d66fc88f" providerId="LiveId" clId="{5C7C02F3-C261-422E-B33C-D734DAF2131D}" dt="2022-06-02T16:18:16.773" v="724" actId="478"/>
          <ac:picMkLst>
            <pc:docMk/>
            <pc:sldMk cId="869259798" sldId="288"/>
            <ac:picMk id="277" creationId="{6F07882F-1CDC-2106-70F8-2351AC662E4F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79" creationId="{73C042C1-DBF3-6675-CC07-0B7D9B13EA13}"/>
          </ac:picMkLst>
        </pc:picChg>
        <pc:picChg chg="del mod topLvl">
          <ac:chgData name="한 채빈" userId="98805702d66fc88f" providerId="LiveId" clId="{5C7C02F3-C261-422E-B33C-D734DAF2131D}" dt="2022-06-02T16:17:58.154" v="718" actId="478"/>
          <ac:picMkLst>
            <pc:docMk/>
            <pc:sldMk cId="869259798" sldId="288"/>
            <ac:picMk id="280" creationId="{ADAD9DE3-C5DB-3FEA-9BB7-7C3B0577BD87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82" creationId="{FB9C268A-CBED-5A9D-9615-22F3CFCEF91A}"/>
          </ac:picMkLst>
        </pc:picChg>
        <pc:picChg chg="del mod topLvl">
          <ac:chgData name="한 채빈" userId="98805702d66fc88f" providerId="LiveId" clId="{5C7C02F3-C261-422E-B33C-D734DAF2131D}" dt="2022-06-02T16:18:02.724" v="721" actId="478"/>
          <ac:picMkLst>
            <pc:docMk/>
            <pc:sldMk cId="869259798" sldId="288"/>
            <ac:picMk id="283" creationId="{E870E745-A639-06C1-D77E-911DB199D3F3}"/>
          </ac:picMkLst>
        </pc:picChg>
      </pc:sldChg>
      <pc:sldChg chg="addSp delSp modSp mod modNotesTx">
        <pc:chgData name="한 채빈" userId="98805702d66fc88f" providerId="LiveId" clId="{5C7C02F3-C261-422E-B33C-D734DAF2131D}" dt="2022-06-14T15:51:53.769" v="26135" actId="20577"/>
        <pc:sldMkLst>
          <pc:docMk/>
          <pc:sldMk cId="1116400411" sldId="326"/>
        </pc:sldMkLst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1" creationId="{B11A0084-2692-0C0B-97F4-4DAF4022EFB1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2" creationId="{39077722-BE84-B20D-48FF-86B386F342CF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3" creationId="{F2F76099-B459-FB2D-6AB5-AD443C1D3F3F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4" creationId="{C79EFCB3-8CA1-9D86-1CD6-3C5B355BEEDF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5" creationId="{3D21CE97-5732-2715-992F-2F5C9C01B47E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70" creationId="{B95E70D9-A04D-D31B-B1F1-FB97B3B55703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3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3" creationId="{BEE477AC-7CFD-E816-70CE-BD1B3C1DA566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5" creationId="{E881F95B-8EE1-79AA-93B8-820376A3D15E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7" creationId="{82EFA482-9FD8-992B-DFE5-6077E4FD9E0C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9" creationId="{78E15352-8FE9-F648-A786-137B23048BA1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66" creationId="{75CCB2CF-F4B1-9B73-D85D-6E5C9990A56F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68" creationId="{5C3486E0-B374-5C4F-99FB-D267401B2A49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71" creationId="{7C49D11D-2899-076E-8970-8C395F111525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54" creationId="{035BEB29-09A3-4B64-4A51-92761FEFF7A1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56" creationId="{BBA3914F-31E3-5C61-AE00-016A3769F3E6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58" creationId="{ED86C1DC-13FC-C665-8BFB-66158E5F3B46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60" creationId="{196C02B5-ADC5-69F7-317C-5C1ED2CE5650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67" creationId="{B9D8C7F1-40FF-BC22-D244-77A14077E0B8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69" creationId="{EEC78622-1950-98FD-4E40-B9D9E65FD42C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72" creationId="{632EDB75-F85B-C1AE-84A3-C4E8DB2A42CC}"/>
          </ac:picMkLst>
        </pc:picChg>
      </pc:sldChg>
      <pc:sldChg chg="del">
        <pc:chgData name="한 채빈" userId="98805702d66fc88f" providerId="LiveId" clId="{5C7C02F3-C261-422E-B33C-D734DAF2131D}" dt="2022-06-04T15:53:56.982" v="3236" actId="2696"/>
        <pc:sldMkLst>
          <pc:docMk/>
          <pc:sldMk cId="1919237777" sldId="327"/>
        </pc:sldMkLst>
      </pc:sldChg>
      <pc:sldChg chg="addSp delSp modSp mod ord modNotesTx">
        <pc:chgData name="한 채빈" userId="98805702d66fc88f" providerId="LiveId" clId="{5C7C02F3-C261-422E-B33C-D734DAF2131D}" dt="2022-06-14T15:43:05.997" v="26101" actId="20577"/>
        <pc:sldMkLst>
          <pc:docMk/>
          <pc:sldMk cId="3165151777" sldId="328"/>
        </pc:sldMkLst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7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4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1" creationId="{3ABC56C0-4926-215B-E332-806EBF52B0E7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2" creationId="{A69AA2FB-B394-52C3-749A-6C72A1CA336C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3" creationId="{1A40BC15-5D1D-E0F2-A03B-FF5E01B0C75C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4" creationId="{92A5ED56-5162-AAD5-0914-D007B184B513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5" creationId="{8E7E3EED-2B10-0BA2-0968-8F0937183FC2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30" creationId="{E515922C-3432-B437-0200-CBF22302275A}"/>
          </ac:spMkLst>
        </pc:spChg>
        <pc:grpChg chg="del mod">
          <ac:chgData name="한 채빈" userId="98805702d66fc88f" providerId="LiveId" clId="{5C7C02F3-C261-422E-B33C-D734DAF2131D}" dt="2022-06-06T13:32:12.773" v="6895"/>
          <ac:grpSpMkLst>
            <pc:docMk/>
            <pc:sldMk cId="3165151777" sldId="328"/>
            <ac:grpSpMk id="20" creationId="{422687D1-9EE3-27A3-ACA2-7EAA1C0E83CC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3" creationId="{8B000274-46C3-BECC-8E7B-D92CC2704B67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5" creationId="{C1C45EAE-DC2D-3C29-F9D4-13AD83BF9ACB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7" creationId="{74CFB96C-5526-EF8C-A657-37234D61D1F6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9" creationId="{3584D9D7-2396-4061-4278-CE5B9166FEF4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26" creationId="{12F97CAF-156B-D434-10F3-2A87603F8703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28" creationId="{8AE6B21B-3955-BAED-AF80-5D53DE0B1A1D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31" creationId="{29696864-71A7-8EBD-BED9-390AF7EC7C96}"/>
          </ac:grpSpMkLst>
        </pc:grpChg>
        <pc:grpChg chg="del mod">
          <ac:chgData name="한 채빈" userId="98805702d66fc88f" providerId="LiveId" clId="{5C7C02F3-C261-422E-B33C-D734DAF2131D}" dt="2022-06-06T13:32:20.819" v="6920"/>
          <ac:grpSpMkLst>
            <pc:docMk/>
            <pc:sldMk cId="3165151777" sldId="328"/>
            <ac:grpSpMk id="964" creationId="{05D8BACF-42A3-3771-E423-D0C98AA2B2E8}"/>
          </ac:grpSpMkLst>
        </pc:grpChg>
        <pc:grpChg chg="del mod">
          <ac:chgData name="한 채빈" userId="98805702d66fc88f" providerId="LiveId" clId="{5C7C02F3-C261-422E-B33C-D734DAF2131D}" dt="2022-06-06T13:32:17.507" v="6904"/>
          <ac:grpSpMkLst>
            <pc:docMk/>
            <pc:sldMk cId="3165151777" sldId="328"/>
            <ac:grpSpMk id="971" creationId="{C121C04F-D4F1-140E-96AA-4A3816A63058}"/>
          </ac:grpSpMkLst>
        </pc:grpChg>
        <pc:grpChg chg="del mod">
          <ac:chgData name="한 채빈" userId="98805702d66fc88f" providerId="LiveId" clId="{5C7C02F3-C261-422E-B33C-D734DAF2131D}" dt="2022-06-06T13:32:17.507" v="6909"/>
          <ac:grpSpMkLst>
            <pc:docMk/>
            <pc:sldMk cId="3165151777" sldId="328"/>
            <ac:grpSpMk id="982" creationId="{50AC424B-4AB8-A9DC-1616-C237AFB2FC8B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14" creationId="{839EC3CB-6BA9-A11F-0AFB-E5A58A1C5F9F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16" creationId="{6499D30D-A231-2A30-2C8D-026D38B74C9A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18" creationId="{AD2DF30D-BB75-2825-40C3-F2D209EB5683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20" creationId="{6841E39B-BFC4-6B30-C00B-4F47FF88BE84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27" creationId="{F39C98E7-5D12-E11E-7B71-7CCBBCE94A74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29" creationId="{72E3D0F3-598B-2F29-E84D-E1361F8E4B9E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32" creationId="{3354C748-B8BE-F10D-7D2E-7843132EF34D}"/>
          </ac:picMkLst>
        </pc:picChg>
        <pc:inkChg chg="del mod">
          <ac:chgData name="한 채빈" userId="98805702d66fc88f" providerId="LiveId" clId="{5C7C02F3-C261-422E-B33C-D734DAF2131D}" dt="2022-06-06T13:32:12.773" v="6895"/>
          <ac:inkMkLst>
            <pc:docMk/>
            <pc:sldMk cId="3165151777" sldId="328"/>
            <ac:inkMk id="5" creationId="{60721A09-FAF1-4F05-4C24-27E1649FEEEA}"/>
          </ac:inkMkLst>
        </pc:inkChg>
        <pc:inkChg chg="del mod">
          <ac:chgData name="한 채빈" userId="98805702d66fc88f" providerId="LiveId" clId="{5C7C02F3-C261-422E-B33C-D734DAF2131D}" dt="2022-06-06T13:32:12.773" v="6892"/>
          <ac:inkMkLst>
            <pc:docMk/>
            <pc:sldMk cId="3165151777" sldId="328"/>
            <ac:inkMk id="6" creationId="{C5A6AB1E-0A1B-04E2-1227-5B6076CABA28}"/>
          </ac:inkMkLst>
        </pc:inkChg>
        <pc:inkChg chg="del mod">
          <ac:chgData name="한 채빈" userId="98805702d66fc88f" providerId="LiveId" clId="{5C7C02F3-C261-422E-B33C-D734DAF2131D}" dt="2022-06-06T13:32:12.773" v="6891"/>
          <ac:inkMkLst>
            <pc:docMk/>
            <pc:sldMk cId="3165151777" sldId="328"/>
            <ac:inkMk id="7" creationId="{76E0A8E9-5168-076D-C4CF-993E2B59C279}"/>
          </ac:inkMkLst>
        </pc:inkChg>
        <pc:inkChg chg="del mod">
          <ac:chgData name="한 채빈" userId="98805702d66fc88f" providerId="LiveId" clId="{5C7C02F3-C261-422E-B33C-D734DAF2131D}" dt="2022-06-06T13:32:12.773" v="6894"/>
          <ac:inkMkLst>
            <pc:docMk/>
            <pc:sldMk cId="3165151777" sldId="328"/>
            <ac:inkMk id="8" creationId="{BB384B0C-0658-CF49-6C57-C5215562B39A}"/>
          </ac:inkMkLst>
        </pc:inkChg>
        <pc:inkChg chg="del mod">
          <ac:chgData name="한 채빈" userId="98805702d66fc88f" providerId="LiveId" clId="{5C7C02F3-C261-422E-B33C-D734DAF2131D}" dt="2022-06-06T13:32:14.119" v="6896"/>
          <ac:inkMkLst>
            <pc:docMk/>
            <pc:sldMk cId="3165151777" sldId="328"/>
            <ac:inkMk id="9" creationId="{A7D4E808-0C10-816E-C24B-5CBE7DDF53DD}"/>
          </ac:inkMkLst>
        </pc:inkChg>
        <pc:inkChg chg="del mod">
          <ac:chgData name="한 채빈" userId="98805702d66fc88f" providerId="LiveId" clId="{5C7C02F3-C261-422E-B33C-D734DAF2131D}" dt="2022-06-06T13:32:12.773" v="6888"/>
          <ac:inkMkLst>
            <pc:docMk/>
            <pc:sldMk cId="3165151777" sldId="328"/>
            <ac:inkMk id="10" creationId="{3C2F99A5-8784-2F18-8CD2-7DD324757AFA}"/>
          </ac:inkMkLst>
        </pc:inkChg>
        <pc:inkChg chg="del mod">
          <ac:chgData name="한 채빈" userId="98805702d66fc88f" providerId="LiveId" clId="{5C7C02F3-C261-422E-B33C-D734DAF2131D}" dt="2022-06-06T13:32:12.773" v="6889"/>
          <ac:inkMkLst>
            <pc:docMk/>
            <pc:sldMk cId="3165151777" sldId="328"/>
            <ac:inkMk id="11" creationId="{510A67EE-1E69-0865-FDB5-416B6233062E}"/>
          </ac:inkMkLst>
        </pc:inkChg>
        <pc:inkChg chg="del mod">
          <ac:chgData name="한 채빈" userId="98805702d66fc88f" providerId="LiveId" clId="{5C7C02F3-C261-422E-B33C-D734DAF2131D}" dt="2022-06-06T13:32:12.773" v="6890"/>
          <ac:inkMkLst>
            <pc:docMk/>
            <pc:sldMk cId="3165151777" sldId="328"/>
            <ac:inkMk id="12" creationId="{16619D89-1E85-2574-03A3-EFA56FC2D564}"/>
          </ac:inkMkLst>
        </pc:inkChg>
        <pc:inkChg chg="del mod">
          <ac:chgData name="한 채빈" userId="98805702d66fc88f" providerId="LiveId" clId="{5C7C02F3-C261-422E-B33C-D734DAF2131D}" dt="2022-06-06T13:32:12.773" v="6893"/>
          <ac:inkMkLst>
            <pc:docMk/>
            <pc:sldMk cId="3165151777" sldId="328"/>
            <ac:inkMk id="14" creationId="{39043B04-835C-CEC7-4402-8C07812F044B}"/>
          </ac:inkMkLst>
        </pc:inkChg>
        <pc:inkChg chg="del mod">
          <ac:chgData name="한 채빈" userId="98805702d66fc88f" providerId="LiveId" clId="{5C7C02F3-C261-422E-B33C-D734DAF2131D}" dt="2022-06-06T13:32:11.387" v="6885"/>
          <ac:inkMkLst>
            <pc:docMk/>
            <pc:sldMk cId="3165151777" sldId="328"/>
            <ac:inkMk id="16" creationId="{20ECD14B-3D6E-1BD6-7515-CAC32FFE74EF}"/>
          </ac:inkMkLst>
        </pc:inkChg>
        <pc:inkChg chg="del mod">
          <ac:chgData name="한 채빈" userId="98805702d66fc88f" providerId="LiveId" clId="{5C7C02F3-C261-422E-B33C-D734DAF2131D}" dt="2022-06-06T13:32:11.387" v="6884"/>
          <ac:inkMkLst>
            <pc:docMk/>
            <pc:sldMk cId="3165151777" sldId="328"/>
            <ac:inkMk id="17" creationId="{F28089A7-1CE2-96F9-1411-C89DFD43A04B}"/>
          </ac:inkMkLst>
        </pc:inkChg>
        <pc:inkChg chg="del mod">
          <ac:chgData name="한 채빈" userId="98805702d66fc88f" providerId="LiveId" clId="{5C7C02F3-C261-422E-B33C-D734DAF2131D}" dt="2022-06-06T13:32:11.996" v="6886"/>
          <ac:inkMkLst>
            <pc:docMk/>
            <pc:sldMk cId="3165151777" sldId="328"/>
            <ac:inkMk id="18" creationId="{B5911587-E315-65FA-A399-3ADF30985797}"/>
          </ac:inkMkLst>
        </pc:inkChg>
        <pc:inkChg chg="del mod">
          <ac:chgData name="한 채빈" userId="98805702d66fc88f" providerId="LiveId" clId="{5C7C02F3-C261-422E-B33C-D734DAF2131D}" dt="2022-06-06T13:32:12.773" v="6887"/>
          <ac:inkMkLst>
            <pc:docMk/>
            <pc:sldMk cId="3165151777" sldId="328"/>
            <ac:inkMk id="19" creationId="{C5EB1082-06FD-E5FA-BB77-E4E13931A8D0}"/>
          </ac:inkMkLst>
        </pc:inkChg>
        <pc:inkChg chg="del mod">
          <ac:chgData name="한 채빈" userId="98805702d66fc88f" providerId="LiveId" clId="{5C7C02F3-C261-422E-B33C-D734DAF2131D}" dt="2022-06-06T13:32:20.819" v="6919"/>
          <ac:inkMkLst>
            <pc:docMk/>
            <pc:sldMk cId="3165151777" sldId="328"/>
            <ac:inkMk id="36" creationId="{AEF3FD91-5807-C26E-5F09-86A553EBA8D9}"/>
          </ac:inkMkLst>
        </pc:inkChg>
        <pc:inkChg chg="del mod">
          <ac:chgData name="한 채빈" userId="98805702d66fc88f" providerId="LiveId" clId="{5C7C02F3-C261-422E-B33C-D734DAF2131D}" dt="2022-06-06T13:32:20.819" v="6916"/>
          <ac:inkMkLst>
            <pc:docMk/>
            <pc:sldMk cId="3165151777" sldId="328"/>
            <ac:inkMk id="37" creationId="{CD1C194E-6A0C-E507-025A-214E0C506006}"/>
          </ac:inkMkLst>
        </pc:inkChg>
        <pc:inkChg chg="del mod">
          <ac:chgData name="한 채빈" userId="98805702d66fc88f" providerId="LiveId" clId="{5C7C02F3-C261-422E-B33C-D734DAF2131D}" dt="2022-06-06T13:32:20.819" v="6915"/>
          <ac:inkMkLst>
            <pc:docMk/>
            <pc:sldMk cId="3165151777" sldId="328"/>
            <ac:inkMk id="38" creationId="{8FB2FA25-FBCD-0AA7-CB7E-602588BB5E43}"/>
          </ac:inkMkLst>
        </pc:inkChg>
        <pc:inkChg chg="del mod">
          <ac:chgData name="한 채빈" userId="98805702d66fc88f" providerId="LiveId" clId="{5C7C02F3-C261-422E-B33C-D734DAF2131D}" dt="2022-06-06T13:32:20.819" v="6920"/>
          <ac:inkMkLst>
            <pc:docMk/>
            <pc:sldMk cId="3165151777" sldId="328"/>
            <ac:inkMk id="39" creationId="{DCDCC143-897B-A8F4-01B2-1F85B938D22A}"/>
          </ac:inkMkLst>
        </pc:inkChg>
        <pc:inkChg chg="del mod">
          <ac:chgData name="한 채빈" userId="98805702d66fc88f" providerId="LiveId" clId="{5C7C02F3-C261-422E-B33C-D734DAF2131D}" dt="2022-06-06T13:32:20.819" v="6914"/>
          <ac:inkMkLst>
            <pc:docMk/>
            <pc:sldMk cId="3165151777" sldId="328"/>
            <ac:inkMk id="40" creationId="{A9B2AEF7-6BEC-8AF4-09FB-ACE162BEF301}"/>
          </ac:inkMkLst>
        </pc:inkChg>
        <pc:inkChg chg="del mod">
          <ac:chgData name="한 채빈" userId="98805702d66fc88f" providerId="LiveId" clId="{5C7C02F3-C261-422E-B33C-D734DAF2131D}" dt="2022-06-06T13:32:20.819" v="6921"/>
          <ac:inkMkLst>
            <pc:docMk/>
            <pc:sldMk cId="3165151777" sldId="328"/>
            <ac:inkMk id="50" creationId="{00FBD1C3-4F01-C3D3-1E86-B39DA76ECE3F}"/>
          </ac:inkMkLst>
        </pc:inkChg>
        <pc:inkChg chg="del mod">
          <ac:chgData name="한 채빈" userId="98805702d66fc88f" providerId="LiveId" clId="{5C7C02F3-C261-422E-B33C-D734DAF2131D}" dt="2022-06-06T13:32:20.819" v="6917"/>
          <ac:inkMkLst>
            <pc:docMk/>
            <pc:sldMk cId="3165151777" sldId="328"/>
            <ac:inkMk id="960" creationId="{DE3A42E9-870D-9D98-217B-5CB16155687E}"/>
          </ac:inkMkLst>
        </pc:inkChg>
        <pc:inkChg chg="del">
          <ac:chgData name="한 채빈" userId="98805702d66fc88f" providerId="LiveId" clId="{5C7C02F3-C261-422E-B33C-D734DAF2131D}" dt="2022-06-06T13:32:20.819" v="6911"/>
          <ac:inkMkLst>
            <pc:docMk/>
            <pc:sldMk cId="3165151777" sldId="328"/>
            <ac:inkMk id="961" creationId="{69314830-C4E1-472A-D72F-845E7169D26E}"/>
          </ac:inkMkLst>
        </pc:inkChg>
        <pc:inkChg chg="del mod">
          <ac:chgData name="한 채빈" userId="98805702d66fc88f" providerId="LiveId" clId="{5C7C02F3-C261-422E-B33C-D734DAF2131D}" dt="2022-06-06T13:32:20.819" v="6918"/>
          <ac:inkMkLst>
            <pc:docMk/>
            <pc:sldMk cId="3165151777" sldId="328"/>
            <ac:inkMk id="962" creationId="{760D3805-E45B-BDC4-3AA5-AA8FAB0C279F}"/>
          </ac:inkMkLst>
        </pc:inkChg>
        <pc:inkChg chg="del mod">
          <ac:chgData name="한 채빈" userId="98805702d66fc88f" providerId="LiveId" clId="{5C7C02F3-C261-422E-B33C-D734DAF2131D}" dt="2022-06-06T13:32:20.819" v="6913"/>
          <ac:inkMkLst>
            <pc:docMk/>
            <pc:sldMk cId="3165151777" sldId="328"/>
            <ac:inkMk id="963" creationId="{C0131D59-0302-434E-FC84-C8B2E898BED5}"/>
          </ac:inkMkLst>
        </pc:inkChg>
        <pc:inkChg chg="del">
          <ac:chgData name="한 채빈" userId="98805702d66fc88f" providerId="LiveId" clId="{5C7C02F3-C261-422E-B33C-D734DAF2131D}" dt="2022-06-06T13:32:17.507" v="6903"/>
          <ac:inkMkLst>
            <pc:docMk/>
            <pc:sldMk cId="3165151777" sldId="328"/>
            <ac:inkMk id="966" creationId="{09B5D722-0838-6953-2A6C-819FE10E2EB4}"/>
          </ac:inkMkLst>
        </pc:inkChg>
        <pc:inkChg chg="del mod">
          <ac:chgData name="한 채빈" userId="98805702d66fc88f" providerId="LiveId" clId="{5C7C02F3-C261-422E-B33C-D734DAF2131D}" dt="2022-06-06T13:32:17.507" v="6900"/>
          <ac:inkMkLst>
            <pc:docMk/>
            <pc:sldMk cId="3165151777" sldId="328"/>
            <ac:inkMk id="967" creationId="{DDB8C517-283E-8F34-ACFF-D113AA050EEB}"/>
          </ac:inkMkLst>
        </pc:inkChg>
        <pc:inkChg chg="del">
          <ac:chgData name="한 채빈" userId="98805702d66fc88f" providerId="LiveId" clId="{5C7C02F3-C261-422E-B33C-D734DAF2131D}" dt="2022-06-06T13:32:15.303" v="6897"/>
          <ac:inkMkLst>
            <pc:docMk/>
            <pc:sldMk cId="3165151777" sldId="328"/>
            <ac:inkMk id="968" creationId="{4BAFC5FA-C7E2-5B80-5C9C-6283D69FBA7C}"/>
          </ac:inkMkLst>
        </pc:inkChg>
        <pc:inkChg chg="del mod">
          <ac:chgData name="한 채빈" userId="98805702d66fc88f" providerId="LiveId" clId="{5C7C02F3-C261-422E-B33C-D734DAF2131D}" dt="2022-06-06T13:32:20.819" v="6912"/>
          <ac:inkMkLst>
            <pc:docMk/>
            <pc:sldMk cId="3165151777" sldId="328"/>
            <ac:inkMk id="969" creationId="{9E6273C0-3FC0-3280-F371-28321CC1238B}"/>
          </ac:inkMkLst>
        </pc:inkChg>
        <pc:inkChg chg="del mod">
          <ac:chgData name="한 채빈" userId="98805702d66fc88f" providerId="LiveId" clId="{5C7C02F3-C261-422E-B33C-D734DAF2131D}" dt="2022-06-06T13:32:17.507" v="6904"/>
          <ac:inkMkLst>
            <pc:docMk/>
            <pc:sldMk cId="3165151777" sldId="328"/>
            <ac:inkMk id="970" creationId="{598814AE-37E8-A1C4-AFF0-7BCE666DFFE3}"/>
          </ac:inkMkLst>
        </pc:inkChg>
        <pc:inkChg chg="del mod">
          <ac:chgData name="한 채빈" userId="98805702d66fc88f" providerId="LiveId" clId="{5C7C02F3-C261-422E-B33C-D734DAF2131D}" dt="2022-06-06T13:32:17.507" v="6908"/>
          <ac:inkMkLst>
            <pc:docMk/>
            <pc:sldMk cId="3165151777" sldId="328"/>
            <ac:inkMk id="972" creationId="{BFBFEEF0-5AA5-9AE7-26AE-638BB1A54B3E}"/>
          </ac:inkMkLst>
        </pc:inkChg>
        <pc:inkChg chg="del mod">
          <ac:chgData name="한 채빈" userId="98805702d66fc88f" providerId="LiveId" clId="{5C7C02F3-C261-422E-B33C-D734DAF2131D}" dt="2022-06-06T13:32:17.507" v="6906"/>
          <ac:inkMkLst>
            <pc:docMk/>
            <pc:sldMk cId="3165151777" sldId="328"/>
            <ac:inkMk id="973" creationId="{9683D8EB-51DB-0BF7-5EB5-8B435345F119}"/>
          </ac:inkMkLst>
        </pc:inkChg>
        <pc:inkChg chg="del mod">
          <ac:chgData name="한 채빈" userId="98805702d66fc88f" providerId="LiveId" clId="{5C7C02F3-C261-422E-B33C-D734DAF2131D}" dt="2022-06-06T13:32:17.507" v="6909"/>
          <ac:inkMkLst>
            <pc:docMk/>
            <pc:sldMk cId="3165151777" sldId="328"/>
            <ac:inkMk id="974" creationId="{ADD8733A-5871-A9E1-9C0B-7E77CAD07740}"/>
          </ac:inkMkLst>
        </pc:inkChg>
        <pc:inkChg chg="del">
          <ac:chgData name="한 채빈" userId="98805702d66fc88f" providerId="LiveId" clId="{5C7C02F3-C261-422E-B33C-D734DAF2131D}" dt="2022-06-06T13:32:17.507" v="6898"/>
          <ac:inkMkLst>
            <pc:docMk/>
            <pc:sldMk cId="3165151777" sldId="328"/>
            <ac:inkMk id="975" creationId="{8C9C3D6D-AF93-00F6-B783-BAC897345164}"/>
          </ac:inkMkLst>
        </pc:inkChg>
        <pc:inkChg chg="del mod">
          <ac:chgData name="한 채빈" userId="98805702d66fc88f" providerId="LiveId" clId="{5C7C02F3-C261-422E-B33C-D734DAF2131D}" dt="2022-06-06T13:32:17.507" v="6910"/>
          <ac:inkMkLst>
            <pc:docMk/>
            <pc:sldMk cId="3165151777" sldId="328"/>
            <ac:inkMk id="976" creationId="{F7A7B63F-6FAE-D119-FFF6-B66E769843CD}"/>
          </ac:inkMkLst>
        </pc:inkChg>
        <pc:inkChg chg="del mod">
          <ac:chgData name="한 채빈" userId="98805702d66fc88f" providerId="LiveId" clId="{5C7C02F3-C261-422E-B33C-D734DAF2131D}" dt="2022-06-06T13:32:17.507" v="6907"/>
          <ac:inkMkLst>
            <pc:docMk/>
            <pc:sldMk cId="3165151777" sldId="328"/>
            <ac:inkMk id="977" creationId="{23E4F4C5-6B29-E842-7BC9-E953C59F6EAC}"/>
          </ac:inkMkLst>
        </pc:inkChg>
        <pc:inkChg chg="del mod">
          <ac:chgData name="한 채빈" userId="98805702d66fc88f" providerId="LiveId" clId="{5C7C02F3-C261-422E-B33C-D734DAF2131D}" dt="2022-06-06T13:32:17.507" v="6901"/>
          <ac:inkMkLst>
            <pc:docMk/>
            <pc:sldMk cId="3165151777" sldId="328"/>
            <ac:inkMk id="978" creationId="{C995ECAA-DEAD-0C2F-37F1-33B9A9EB6C66}"/>
          </ac:inkMkLst>
        </pc:inkChg>
        <pc:inkChg chg="del mod">
          <ac:chgData name="한 채빈" userId="98805702d66fc88f" providerId="LiveId" clId="{5C7C02F3-C261-422E-B33C-D734DAF2131D}" dt="2022-06-06T13:32:17.507" v="6902"/>
          <ac:inkMkLst>
            <pc:docMk/>
            <pc:sldMk cId="3165151777" sldId="328"/>
            <ac:inkMk id="979" creationId="{149C85E6-D5EF-2B95-80B9-B6BDB48FB4D2}"/>
          </ac:inkMkLst>
        </pc:inkChg>
        <pc:inkChg chg="del mod">
          <ac:chgData name="한 채빈" userId="98805702d66fc88f" providerId="LiveId" clId="{5C7C02F3-C261-422E-B33C-D734DAF2131D}" dt="2022-06-06T13:32:17.507" v="6905"/>
          <ac:inkMkLst>
            <pc:docMk/>
            <pc:sldMk cId="3165151777" sldId="328"/>
            <ac:inkMk id="980" creationId="{EDC3EE04-3A96-070E-D056-BD2EC511BC00}"/>
          </ac:inkMkLst>
        </pc:inkChg>
        <pc:inkChg chg="del mod">
          <ac:chgData name="한 채빈" userId="98805702d66fc88f" providerId="LiveId" clId="{5C7C02F3-C261-422E-B33C-D734DAF2131D}" dt="2022-06-06T13:32:17.507" v="6899"/>
          <ac:inkMkLst>
            <pc:docMk/>
            <pc:sldMk cId="3165151777" sldId="328"/>
            <ac:inkMk id="981" creationId="{4FB36FC0-14FD-50D2-6C86-C63274AD23C9}"/>
          </ac:inkMkLst>
        </pc:inkChg>
      </pc:sldChg>
      <pc:sldChg chg="addSp delSp modSp mod modNotesTx">
        <pc:chgData name="한 채빈" userId="98805702d66fc88f" providerId="LiveId" clId="{5C7C02F3-C261-422E-B33C-D734DAF2131D}" dt="2022-06-14T15:39:24.756" v="25789"/>
        <pc:sldMkLst>
          <pc:docMk/>
          <pc:sldMk cId="543882636" sldId="329"/>
        </pc:sldMkLst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2" creationId="{6647BB33-24D9-3DD5-AE0C-CDF9552CB7BD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3" creationId="{7FC28C06-5BA1-5809-D095-2CBED471558C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4" creationId="{76B451CE-0325-4781-B4CB-A3081DE4EA01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5" creationId="{D7543564-6599-DF07-C6FE-E015B2A04080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6" creationId="{64DD5C12-BDEB-9EA5-B53F-8C80E0E23602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52" creationId="{6C21CC9B-0A2C-FB1B-6920-A0CC66B100DD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7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4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34" creationId="{33C25ADD-7EDC-3B4F-E1C0-10DB34A71180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36" creationId="{7641D476-B01F-48C0-E47A-5270E49DAD9F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38" creationId="{158D9C1A-C87E-48D5-9E26-62FFC3B8CCBB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40" creationId="{57E9F4B7-3456-0A5A-2315-60D4112B5336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47" creationId="{9E1764E6-67DF-D70E-860F-491E5021FA3D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49" creationId="{6616CC40-361C-552D-7A94-633F0B0FACBE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53" creationId="{2712060F-1861-D197-DF80-244FC8533F29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35" creationId="{E70C9655-E9EF-A123-A4E8-18BE7AFB83C1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37" creationId="{3C1DFDFE-38A1-3B92-C263-CEC1436C8777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39" creationId="{68862F19-92D4-AC7C-8DD6-8E8A35A0952A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41" creationId="{405A153C-02ED-C818-EC7C-54F16296F431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48" creationId="{4229309A-3107-D893-4B60-9F28212AB5EF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50" creationId="{A7A6F70B-ED7C-34B1-4EF9-8F2B48578EFD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55" creationId="{99C0AADE-DE34-7CA2-300C-6E11B15BBF4E}"/>
          </ac:picMkLst>
        </pc:picChg>
      </pc:sldChg>
      <pc:sldChg chg="addSp delSp modSp mod modNotesTx">
        <pc:chgData name="한 채빈" userId="98805702d66fc88f" providerId="LiveId" clId="{5C7C02F3-C261-422E-B33C-D734DAF2131D}" dt="2022-06-10T15:31:34.568" v="21794" actId="20577"/>
        <pc:sldMkLst>
          <pc:docMk/>
          <pc:sldMk cId="3505875821" sldId="332"/>
        </pc:sldMkLst>
        <pc:spChg chg="del mod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3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21" creationId="{3FD48B45-5837-482D-E97C-3DD1AEA40EA7}"/>
          </ac:spMkLst>
        </pc:spChg>
        <pc:spChg chg="add mod ord">
          <ac:chgData name="한 채빈" userId="98805702d66fc88f" providerId="LiveId" clId="{5C7C02F3-C261-422E-B33C-D734DAF2131D}" dt="2022-06-06T10:19:44.612" v="4762" actId="166"/>
          <ac:spMkLst>
            <pc:docMk/>
            <pc:sldMk cId="3505875821" sldId="332"/>
            <ac:spMk id="122" creationId="{0CEA2909-F485-D938-9890-044FF7018818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23" creationId="{D178442D-508A-4854-DFCD-FAE92F03C7E0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24" creationId="{2F0D375F-E027-AF0C-2C95-7267F002B17D}"/>
          </ac:spMkLst>
        </pc:spChg>
        <pc:spChg chg="add mod">
          <ac:chgData name="한 채빈" userId="98805702d66fc88f" providerId="LiveId" clId="{5C7C02F3-C261-422E-B33C-D734DAF2131D}" dt="2022-06-06T10:20:02.365" v="4766" actId="1076"/>
          <ac:spMkLst>
            <pc:docMk/>
            <pc:sldMk cId="3505875821" sldId="332"/>
            <ac:spMk id="125" creationId="{9E002631-F005-C8F2-90ED-5503D937D41B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34" creationId="{512CE4E3-97E7-35CF-CAF3-215C764C48EE}"/>
          </ac:spMkLst>
        </pc:spChg>
        <pc:grpChg chg="add mod ord">
          <ac:chgData name="한 채빈" userId="98805702d66fc88f" providerId="LiveId" clId="{5C7C02F3-C261-422E-B33C-D734DAF2131D}" dt="2022-06-06T10:19:44.612" v="4762" actId="166"/>
          <ac:grpSpMkLst>
            <pc:docMk/>
            <pc:sldMk cId="3505875821" sldId="332"/>
            <ac:grpSpMk id="70" creationId="{DAB28F87-AEDB-D016-26E8-6D81CEC122A0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09" creationId="{28FE3E24-B95E-283A-717D-2FA0C09E789D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12" creationId="{498843A7-06DE-6E49-59D5-15ECBBB370C8}"/>
          </ac:grpSpMkLst>
        </pc:grpChg>
        <pc:grpChg chg="add mod">
          <ac:chgData name="한 채빈" userId="98805702d66fc88f" providerId="LiveId" clId="{5C7C02F3-C261-422E-B33C-D734DAF2131D}" dt="2022-06-06T10:19:58.459" v="4765" actId="1076"/>
          <ac:grpSpMkLst>
            <pc:docMk/>
            <pc:sldMk cId="3505875821" sldId="332"/>
            <ac:grpSpMk id="119" creationId="{50765418-CE1E-7B28-C7BC-91A137D20A33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26" creationId="{0C1DE5FC-A1C3-2E6E-E96A-FAC3AA47F306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32" creationId="{300AD6A2-521F-D00B-8616-F6B2EFED6AC7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35" creationId="{60455EEB-2734-BF91-4B2D-969FE83FAED5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07" creationId="{E2B824B0-9B7C-9893-21F1-1D3D7552B98D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10" creationId="{3B78ADD5-C24B-EC5A-6D55-79FEEC9CBD17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13" creationId="{04EADDD9-1704-D3BE-41E5-AD7E3955E885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20" creationId="{607BAF85-DE66-ED5D-CDE8-D99E67135888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31" creationId="{B252E11D-8068-C452-7C25-190A4054957E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33" creationId="{9E550C99-A0B5-F5A9-1A22-4E5A4E297CA6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36" creationId="{037ED51C-9002-C195-6A0C-E389419424EE}"/>
          </ac:picMkLst>
        </pc:picChg>
      </pc:sldChg>
      <pc:sldChg chg="addSp delSp modSp mod modNotesTx">
        <pc:chgData name="한 채빈" userId="98805702d66fc88f" providerId="LiveId" clId="{5C7C02F3-C261-422E-B33C-D734DAF2131D}" dt="2022-06-14T16:35:20.198" v="26302" actId="20577"/>
        <pc:sldMkLst>
          <pc:docMk/>
          <pc:sldMk cId="1249222235" sldId="333"/>
        </pc:sldMkLst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5" creationId="{BF93F64A-E7F7-44E7-DA83-47280D355FB3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6" creationId="{702B81A6-AA4A-D7E5-2F42-07FE76B122E7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7" creationId="{BF304A3D-592A-399B-E288-E659394CDA08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8" creationId="{D05B1364-2CED-3628-7521-41DBF1D1D288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74" creationId="{A9983FE2-8FE1-FDCE-3BC5-1D4D3AACC169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81" creationId="{730F8178-79FC-32CE-7DAE-49DA01E0EA87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3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56" creationId="{FABFC56B-0700-43FB-1FD5-212B38A2A5F5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61" creationId="{D83AED25-395E-A04E-ABA0-11D2E8B8BAFB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63" creationId="{EB1AFC09-2329-7553-ADE3-122F50F7D448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69" creationId="{7566C7C3-4539-AC14-FE8F-A2C9EBFABE39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72" creationId="{A78CEF3E-1F8D-CAAF-A472-0D458BCF2585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75" creationId="{C4749343-9A49-1FE5-339F-474ACA21FCF8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77" creationId="{4FD9F780-3F8F-F6A7-6EF8-6ED9D1E13C47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60" creationId="{3422C346-E5A6-50DF-A1D2-97B0C4F4CE6D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62" creationId="{4F51590D-769D-3C67-EB77-6A688B715D8A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64" creationId="{0216BF4B-05A3-E71D-DFEE-2B3AA830B029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71" creationId="{D84384E4-7ACF-33A2-C8CC-AF83DC316B2E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73" creationId="{90247FFD-71F3-83C9-9E51-5D4EA6D41CB2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76" creationId="{282490E0-D095-BCDD-AA63-13508F5E08CB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80" creationId="{8DA9F684-B38B-157A-16BF-43F2E94A02D7}"/>
          </ac:picMkLst>
        </pc:picChg>
      </pc:sldChg>
      <pc:sldChg chg="modSp mod ord modNotesTx">
        <pc:chgData name="한 채빈" userId="98805702d66fc88f" providerId="LiveId" clId="{5C7C02F3-C261-422E-B33C-D734DAF2131D}" dt="2022-06-14T08:56:37.558" v="23505" actId="20577"/>
        <pc:sldMkLst>
          <pc:docMk/>
          <pc:sldMk cId="1055875402" sldId="335"/>
        </pc:sldMkLst>
        <pc:spChg chg="mod">
          <ac:chgData name="한 채빈" userId="98805702d66fc88f" providerId="LiveId" clId="{5C7C02F3-C261-422E-B33C-D734DAF2131D}" dt="2022-06-04T15:41:52.581" v="2575" actId="14100"/>
          <ac:spMkLst>
            <pc:docMk/>
            <pc:sldMk cId="1055875402" sldId="335"/>
            <ac:spMk id="2" creationId="{DFC430E8-F6B6-D3D1-95DF-562547617A92}"/>
          </ac:spMkLst>
        </pc:spChg>
        <pc:spChg chg="mod">
          <ac:chgData name="한 채빈" userId="98805702d66fc88f" providerId="LiveId" clId="{5C7C02F3-C261-422E-B33C-D734DAF2131D}" dt="2022-06-08T05:08:40.447" v="9558"/>
          <ac:spMkLst>
            <pc:docMk/>
            <pc:sldMk cId="1055875402" sldId="335"/>
            <ac:spMk id="27" creationId="{00000000-0000-0000-0000-000000000000}"/>
          </ac:spMkLst>
        </pc:spChg>
      </pc:sldChg>
      <pc:sldChg chg="del">
        <pc:chgData name="한 채빈" userId="98805702d66fc88f" providerId="LiveId" clId="{5C7C02F3-C261-422E-B33C-D734DAF2131D}" dt="2022-06-04T15:53:54.942" v="3235" actId="2696"/>
        <pc:sldMkLst>
          <pc:docMk/>
          <pc:sldMk cId="3238128231" sldId="336"/>
        </pc:sldMkLst>
      </pc:sldChg>
      <pc:sldChg chg="addSp delSp modSp mod setBg">
        <pc:chgData name="한 채빈" userId="98805702d66fc88f" providerId="LiveId" clId="{5C7C02F3-C261-422E-B33C-D734DAF2131D}" dt="2022-06-06T13:34:43.186" v="6938" actId="14100"/>
        <pc:sldMkLst>
          <pc:docMk/>
          <pc:sldMk cId="2710806715" sldId="337"/>
        </pc:sldMkLst>
        <pc:spChg chg="add del mod">
          <ac:chgData name="한 채빈" userId="98805702d66fc88f" providerId="LiveId" clId="{5C7C02F3-C261-422E-B33C-D734DAF2131D}" dt="2022-06-06T12:47:10.453" v="5580" actId="478"/>
          <ac:spMkLst>
            <pc:docMk/>
            <pc:sldMk cId="2710806715" sldId="337"/>
            <ac:spMk id="2" creationId="{18FF68E4-8300-482F-3C6A-0438F96DC099}"/>
          </ac:spMkLst>
        </pc:spChg>
        <pc:spChg chg="del">
          <ac:chgData name="한 채빈" userId="98805702d66fc88f" providerId="LiveId" clId="{5C7C02F3-C261-422E-B33C-D734DAF2131D}" dt="2022-06-06T13:33:21.065" v="6924" actId="478"/>
          <ac:spMkLst>
            <pc:docMk/>
            <pc:sldMk cId="2710806715" sldId="337"/>
            <ac:spMk id="5" creationId="{00000000-0000-0000-0000-000000000000}"/>
          </ac:spMkLst>
        </pc:spChg>
        <pc:spChg chg="del">
          <ac:chgData name="한 채빈" userId="98805702d66fc88f" providerId="LiveId" clId="{5C7C02F3-C261-422E-B33C-D734DAF2131D}" dt="2022-06-06T13:33:24.030" v="6925" actId="478"/>
          <ac:spMkLst>
            <pc:docMk/>
            <pc:sldMk cId="2710806715" sldId="337"/>
            <ac:spMk id="6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3.024" v="3252" actId="478"/>
          <ac:spMkLst>
            <pc:docMk/>
            <pc:sldMk cId="2710806715" sldId="337"/>
            <ac:spMk id="7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0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3:17:42.684" v="6403" actId="2711"/>
          <ac:spMkLst>
            <pc:docMk/>
            <pc:sldMk cId="2710806715" sldId="337"/>
            <ac:spMk id="10" creationId="{C5DC0733-845F-5DE0-DEB9-FCF7DF2AC64F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1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2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3:34:43.186" v="6938" actId="14100"/>
          <ac:spMkLst>
            <pc:docMk/>
            <pc:sldMk cId="2710806715" sldId="337"/>
            <ac:spMk id="12" creationId="{31E8FC49-AD02-9C99-0C60-CEABA30977D3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3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4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3:34:00.352" v="6933" actId="22"/>
          <ac:spMkLst>
            <pc:docMk/>
            <pc:sldMk cId="2710806715" sldId="337"/>
            <ac:spMk id="14" creationId="{938D97DA-38F9-8315-6641-7290A371FA54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5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6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7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8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9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20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21" creationId="{00000000-0000-0000-0000-000000000000}"/>
          </ac:spMkLst>
        </pc:spChg>
        <pc:spChg chg="mod">
          <ac:chgData name="한 채빈" userId="98805702d66fc88f" providerId="LiveId" clId="{5C7C02F3-C261-422E-B33C-D734DAF2131D}" dt="2022-06-06T13:17:28.021" v="6400" actId="14100"/>
          <ac:spMkLst>
            <pc:docMk/>
            <pc:sldMk cId="2710806715" sldId="337"/>
            <ac:spMk id="22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4.928" v="3253" actId="478"/>
          <ac:spMkLst>
            <pc:docMk/>
            <pc:sldMk cId="2710806715" sldId="337"/>
            <ac:spMk id="59" creationId="{00000000-0000-0000-0000-000000000000}"/>
          </ac:spMkLst>
        </pc:spChg>
        <pc:grpChg chg="del mod">
          <ac:chgData name="한 채빈" userId="98805702d66fc88f" providerId="LiveId" clId="{5C7C02F3-C261-422E-B33C-D734DAF2131D}" dt="2022-06-06T13:33:56.834" v="6931" actId="478"/>
          <ac:grpSpMkLst>
            <pc:docMk/>
            <pc:sldMk cId="2710806715" sldId="337"/>
            <ac:grpSpMk id="100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29.925" v="3250" actId="478"/>
          <ac:grpSpMkLst>
            <pc:docMk/>
            <pc:sldMk cId="2710806715" sldId="337"/>
            <ac:grpSpMk id="1023" creationId="{00000000-0000-0000-0000-000000000000}"/>
          </ac:grpSpMkLst>
        </pc:grpChg>
        <pc:graphicFrameChg chg="del">
          <ac:chgData name="한 채빈" userId="98805702d66fc88f" providerId="LiveId" clId="{5C7C02F3-C261-422E-B33C-D734DAF2131D}" dt="2022-06-04T15:54:09.808" v="3238" actId="478"/>
          <ac:graphicFrameMkLst>
            <pc:docMk/>
            <pc:sldMk cId="2710806715" sldId="337"/>
            <ac:graphicFrameMk id="2" creationId="{00000000-0000-0000-0000-000000000000}"/>
          </ac:graphicFrameMkLst>
        </pc:graphicFrameChg>
        <pc:graphicFrameChg chg="del">
          <ac:chgData name="한 채빈" userId="98805702d66fc88f" providerId="LiveId" clId="{5C7C02F3-C261-422E-B33C-D734DAF2131D}" dt="2022-06-04T15:54:29.415" v="3249" actId="478"/>
          <ac:graphicFrameMkLst>
            <pc:docMk/>
            <pc:sldMk cId="2710806715" sldId="337"/>
            <ac:graphicFrameMk id="4" creationId="{00000000-0000-0000-0000-000000000000}"/>
          </ac:graphicFrameMkLst>
        </pc:graphicFrameChg>
        <pc:picChg chg="mod">
          <ac:chgData name="한 채빈" userId="98805702d66fc88f" providerId="LiveId" clId="{5C7C02F3-C261-422E-B33C-D734DAF2131D}" dt="2022-06-06T13:33:55.224" v="6930"/>
          <ac:picMkLst>
            <pc:docMk/>
            <pc:sldMk cId="2710806715" sldId="337"/>
            <ac:picMk id="3" creationId="{00000000-0000-0000-0000-000000000000}"/>
          </ac:picMkLst>
        </pc:picChg>
        <pc:picChg chg="del mod">
          <ac:chgData name="한 채빈" userId="98805702d66fc88f" providerId="LiveId" clId="{5C7C02F3-C261-422E-B33C-D734DAF2131D}" dt="2022-06-06T12:36:48.100" v="5227" actId="478"/>
          <ac:picMkLst>
            <pc:docMk/>
            <pc:sldMk cId="2710806715" sldId="337"/>
            <ac:picMk id="4" creationId="{92300CBF-BF8D-C655-4A8F-0AAAF0D9590D}"/>
          </ac:picMkLst>
        </pc:picChg>
        <pc:picChg chg="mod">
          <ac:chgData name="한 채빈" userId="98805702d66fc88f" providerId="LiveId" clId="{5C7C02F3-C261-422E-B33C-D734DAF2131D}" dt="2022-06-06T13:33:16.988" v="6923" actId="14100"/>
          <ac:picMkLst>
            <pc:docMk/>
            <pc:sldMk cId="2710806715" sldId="337"/>
            <ac:picMk id="7" creationId="{822F83BC-DDE9-A288-72FF-CE3E81163B8E}"/>
          </ac:picMkLst>
        </pc:picChg>
        <pc:picChg chg="add del mod">
          <ac:chgData name="한 채빈" userId="98805702d66fc88f" providerId="LiveId" clId="{5C7C02F3-C261-422E-B33C-D734DAF2131D}" dt="2022-06-06T12:47:25.227" v="5582" actId="478"/>
          <ac:picMkLst>
            <pc:docMk/>
            <pc:sldMk cId="2710806715" sldId="337"/>
            <ac:picMk id="9" creationId="{CA7435B5-C5F6-1293-5919-A53B9ABAD897}"/>
          </ac:picMkLst>
        </pc:picChg>
      </pc:sldChg>
      <pc:sldChg chg="addSp delSp modSp mod ord setBg modNotesTx">
        <pc:chgData name="한 채빈" userId="98805702d66fc88f" providerId="LiveId" clId="{5C7C02F3-C261-422E-B33C-D734DAF2131D}" dt="2022-06-14T16:12:02.504" v="26224" actId="20577"/>
        <pc:sldMkLst>
          <pc:docMk/>
          <pc:sldMk cId="1453860557" sldId="338"/>
        </pc:sldMkLst>
        <pc:spChg chg="add mod">
          <ac:chgData name="한 채빈" userId="98805702d66fc88f" providerId="LiveId" clId="{5C7C02F3-C261-422E-B33C-D734DAF2131D}" dt="2022-06-06T13:15:54.315" v="6325" actId="1037"/>
          <ac:spMkLst>
            <pc:docMk/>
            <pc:sldMk cId="1453860557" sldId="338"/>
            <ac:spMk id="3" creationId="{28DE6781-1E69-3189-02CB-7112540F6F7F}"/>
          </ac:spMkLst>
        </pc:spChg>
        <pc:spChg chg="del">
          <ac:chgData name="한 채빈" userId="98805702d66fc88f" providerId="LiveId" clId="{5C7C02F3-C261-422E-B33C-D734DAF2131D}" dt="2022-06-05T03:26:31.607" v="3589" actId="478"/>
          <ac:spMkLst>
            <pc:docMk/>
            <pc:sldMk cId="1453860557" sldId="338"/>
            <ac:spMk id="4" creationId="{818F316B-A462-03FD-3AD4-A4BCE6BE1EA0}"/>
          </ac:spMkLst>
        </pc:spChg>
        <pc:spChg chg="add del mod">
          <ac:chgData name="한 채빈" userId="98805702d66fc88f" providerId="LiveId" clId="{5C7C02F3-C261-422E-B33C-D734DAF2131D}" dt="2022-06-06T13:10:07.663" v="6217" actId="478"/>
          <ac:spMkLst>
            <pc:docMk/>
            <pc:sldMk cId="1453860557" sldId="338"/>
            <ac:spMk id="6" creationId="{4E33C9CF-16C1-DE1E-637B-4B46254536B9}"/>
          </ac:spMkLst>
        </pc:spChg>
        <pc:spChg chg="add del mod">
          <ac:chgData name="한 채빈" userId="98805702d66fc88f" providerId="LiveId" clId="{5C7C02F3-C261-422E-B33C-D734DAF2131D}" dt="2022-06-06T13:10:09.841" v="6218" actId="478"/>
          <ac:spMkLst>
            <pc:docMk/>
            <pc:sldMk cId="1453860557" sldId="338"/>
            <ac:spMk id="7" creationId="{E089981C-114F-B802-AB47-48A2CD07DA78}"/>
          </ac:spMkLst>
        </pc:spChg>
        <pc:spChg chg="add mod">
          <ac:chgData name="한 채빈" userId="98805702d66fc88f" providerId="LiveId" clId="{5C7C02F3-C261-422E-B33C-D734DAF2131D}" dt="2022-06-06T13:12:49.202" v="6241" actId="403"/>
          <ac:spMkLst>
            <pc:docMk/>
            <pc:sldMk cId="1453860557" sldId="338"/>
            <ac:spMk id="10" creationId="{0221E09C-B81C-5EBC-5D35-4D90849DB50E}"/>
          </ac:spMkLst>
        </pc:spChg>
        <pc:spChg chg="add mod">
          <ac:chgData name="한 채빈" userId="98805702d66fc88f" providerId="LiveId" clId="{5C7C02F3-C261-422E-B33C-D734DAF2131D}" dt="2022-06-06T13:10:27.407" v="6221" actId="1076"/>
          <ac:spMkLst>
            <pc:docMk/>
            <pc:sldMk cId="1453860557" sldId="338"/>
            <ac:spMk id="12" creationId="{29CBA87C-1537-1327-55D6-353C8BC464BF}"/>
          </ac:spMkLst>
        </pc:spChg>
        <pc:spChg chg="mod">
          <ac:chgData name="한 채빈" userId="98805702d66fc88f" providerId="LiveId" clId="{5C7C02F3-C261-422E-B33C-D734DAF2131D}" dt="2022-06-06T13:10:18.516" v="6219" actId="1076"/>
          <ac:spMkLst>
            <pc:docMk/>
            <pc:sldMk cId="1453860557" sldId="338"/>
            <ac:spMk id="59" creationId="{00000000-0000-0000-0000-000000000000}"/>
          </ac:spMkLst>
        </pc:spChg>
        <pc:graphicFrameChg chg="del mod modGraphic">
          <ac:chgData name="한 채빈" userId="98805702d66fc88f" providerId="LiveId" clId="{5C7C02F3-C261-422E-B33C-D734DAF2131D}" dt="2022-06-06T12:01:36.080" v="4937" actId="478"/>
          <ac:graphicFrameMkLst>
            <pc:docMk/>
            <pc:sldMk cId="1453860557" sldId="338"/>
            <ac:graphicFrameMk id="2" creationId="{00000000-0000-0000-0000-000000000000}"/>
          </ac:graphicFrameMkLst>
        </pc:graphicFrameChg>
        <pc:graphicFrameChg chg="add mod modGraphic">
          <ac:chgData name="한 채빈" userId="98805702d66fc88f" providerId="LiveId" clId="{5C7C02F3-C261-422E-B33C-D734DAF2131D}" dt="2022-06-06T13:08:52.094" v="6206" actId="207"/>
          <ac:graphicFrameMkLst>
            <pc:docMk/>
            <pc:sldMk cId="1453860557" sldId="338"/>
            <ac:graphicFrameMk id="4" creationId="{88BDE55C-CFFB-0ECD-00FE-EAABE150F406}"/>
          </ac:graphicFrameMkLst>
        </pc:graphicFrameChg>
        <pc:graphicFrameChg chg="mod modGraphic">
          <ac:chgData name="한 채빈" userId="98805702d66fc88f" providerId="LiveId" clId="{5C7C02F3-C261-422E-B33C-D734DAF2131D}" dt="2022-06-06T13:11:18.773" v="6229"/>
          <ac:graphicFrameMkLst>
            <pc:docMk/>
            <pc:sldMk cId="1453860557" sldId="338"/>
            <ac:graphicFrameMk id="8" creationId="{DA5C7302-A2FD-4DB0-F8DC-703056BDB11D}"/>
          </ac:graphicFrameMkLst>
        </pc:graphicFrameChg>
        <pc:graphicFrameChg chg="add del mod">
          <ac:chgData name="한 채빈" userId="98805702d66fc88f" providerId="LiveId" clId="{5C7C02F3-C261-422E-B33C-D734DAF2131D}" dt="2022-06-06T12:39:23.914" v="5235" actId="478"/>
          <ac:graphicFrameMkLst>
            <pc:docMk/>
            <pc:sldMk cId="1453860557" sldId="338"/>
            <ac:graphicFrameMk id="9" creationId="{0C884A91-983F-437C-5AB9-970E035FA715}"/>
          </ac:graphicFrameMkLst>
        </pc:graphicFrameChg>
        <pc:picChg chg="add del mod">
          <ac:chgData name="한 채빈" userId="98805702d66fc88f" providerId="LiveId" clId="{5C7C02F3-C261-422E-B33C-D734DAF2131D}" dt="2022-06-06T12:01:17.551" v="4935" actId="478"/>
          <ac:picMkLst>
            <pc:docMk/>
            <pc:sldMk cId="1453860557" sldId="338"/>
            <ac:picMk id="5" creationId="{8F25F5FB-4D29-D17A-881A-257ED3C2EE41}"/>
          </ac:picMkLst>
        </pc:picChg>
      </pc:sldChg>
      <pc:sldChg chg="addSp delSp modSp add mod">
        <pc:chgData name="한 채빈" userId="98805702d66fc88f" providerId="LiveId" clId="{5C7C02F3-C261-422E-B33C-D734DAF2131D}" dt="2022-06-02T15:48:28.327" v="162" actId="404"/>
        <pc:sldMkLst>
          <pc:docMk/>
          <pc:sldMk cId="693992331" sldId="339"/>
        </pc:sldMkLst>
        <pc:spChg chg="del">
          <ac:chgData name="한 채빈" userId="98805702d66fc88f" providerId="LiveId" clId="{5C7C02F3-C261-422E-B33C-D734DAF2131D}" dt="2022-06-02T15:44:15.702" v="128" actId="478"/>
          <ac:spMkLst>
            <pc:docMk/>
            <pc:sldMk cId="693992331" sldId="339"/>
            <ac:spMk id="8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8:26.374" v="161" actId="404"/>
          <ac:spMkLst>
            <pc:docMk/>
            <pc:sldMk cId="693992331" sldId="339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8:28.327" v="162" actId="404"/>
          <ac:spMkLst>
            <pc:docMk/>
            <pc:sldMk cId="693992331" sldId="339"/>
            <ac:spMk id="10" creationId="{00000000-0000-0000-0000-000000000000}"/>
          </ac:spMkLst>
        </pc:spChg>
        <pc:grpChg chg="mod">
          <ac:chgData name="한 채빈" userId="98805702d66fc88f" providerId="LiveId" clId="{5C7C02F3-C261-422E-B33C-D734DAF2131D}" dt="2022-06-02T15:44:07.373" v="127" actId="1076"/>
          <ac:grpSpMkLst>
            <pc:docMk/>
            <pc:sldMk cId="693992331" sldId="339"/>
            <ac:grpSpMk id="1002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2T15:45:41.330" v="137" actId="27349"/>
          <ac:picMkLst>
            <pc:docMk/>
            <pc:sldMk cId="693992331" sldId="339"/>
            <ac:picMk id="4" creationId="{8C717110-E160-9EC9-B947-89DAEEDA6B61}"/>
          </ac:picMkLst>
        </pc:picChg>
      </pc:sldChg>
      <pc:sldChg chg="modSp add mod">
        <pc:chgData name="한 채빈" userId="98805702d66fc88f" providerId="LiveId" clId="{5C7C02F3-C261-422E-B33C-D734DAF2131D}" dt="2022-06-02T15:48:22.566" v="160" actId="404"/>
        <pc:sldMkLst>
          <pc:docMk/>
          <pc:sldMk cId="649080590" sldId="340"/>
        </pc:sldMkLst>
        <pc:spChg chg="mod">
          <ac:chgData name="한 채빈" userId="98805702d66fc88f" providerId="LiveId" clId="{5C7C02F3-C261-422E-B33C-D734DAF2131D}" dt="2022-06-02T15:48:19.888" v="159" actId="404"/>
          <ac:spMkLst>
            <pc:docMk/>
            <pc:sldMk cId="649080590" sldId="340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8:22.566" v="160" actId="404"/>
          <ac:spMkLst>
            <pc:docMk/>
            <pc:sldMk cId="649080590" sldId="340"/>
            <ac:spMk id="10" creationId="{00000000-0000-0000-0000-000000000000}"/>
          </ac:spMkLst>
        </pc:spChg>
      </pc:sldChg>
      <pc:sldChg chg="modSp add mod">
        <pc:chgData name="한 채빈" userId="98805702d66fc88f" providerId="LiveId" clId="{5C7C02F3-C261-422E-B33C-D734DAF2131D}" dt="2022-06-02T15:51:18.694" v="186" actId="1076"/>
        <pc:sldMkLst>
          <pc:docMk/>
          <pc:sldMk cId="1821850049" sldId="341"/>
        </pc:sldMkLst>
        <pc:spChg chg="mod">
          <ac:chgData name="한 채빈" userId="98805702d66fc88f" providerId="LiveId" clId="{5C7C02F3-C261-422E-B33C-D734DAF2131D}" dt="2022-06-02T15:51:13.111" v="185" actId="1076"/>
          <ac:spMkLst>
            <pc:docMk/>
            <pc:sldMk cId="1821850049" sldId="341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51:18.694" v="186" actId="1076"/>
          <ac:spMkLst>
            <pc:docMk/>
            <pc:sldMk cId="1821850049" sldId="341"/>
            <ac:spMk id="10" creationId="{00000000-0000-0000-0000-000000000000}"/>
          </ac:spMkLst>
        </pc:spChg>
        <pc:picChg chg="mod">
          <ac:chgData name="한 채빈" userId="98805702d66fc88f" providerId="LiveId" clId="{5C7C02F3-C261-422E-B33C-D734DAF2131D}" dt="2022-06-02T15:51:18.694" v="186" actId="1076"/>
          <ac:picMkLst>
            <pc:docMk/>
            <pc:sldMk cId="1821850049" sldId="341"/>
            <ac:picMk id="4" creationId="{8C717110-E160-9EC9-B947-89DAEEDA6B61}"/>
          </ac:picMkLst>
        </pc:picChg>
      </pc:sldChg>
      <pc:sldChg chg="modSp add mod">
        <pc:chgData name="한 채빈" userId="98805702d66fc88f" providerId="LiveId" clId="{5C7C02F3-C261-422E-B33C-D734DAF2131D}" dt="2022-06-02T15:53:26.705" v="241" actId="1076"/>
        <pc:sldMkLst>
          <pc:docMk/>
          <pc:sldMk cId="1777915817" sldId="342"/>
        </pc:sldMkLst>
        <pc:spChg chg="mod">
          <ac:chgData name="한 채빈" userId="98805702d66fc88f" providerId="LiveId" clId="{5C7C02F3-C261-422E-B33C-D734DAF2131D}" dt="2022-06-02T15:53:17.468" v="240" actId="1076"/>
          <ac:spMkLst>
            <pc:docMk/>
            <pc:sldMk cId="1777915817" sldId="342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53:26.705" v="241" actId="1076"/>
          <ac:spMkLst>
            <pc:docMk/>
            <pc:sldMk cId="1777915817" sldId="342"/>
            <ac:spMk id="10" creationId="{00000000-0000-0000-0000-000000000000}"/>
          </ac:spMkLst>
        </pc:spChg>
        <pc:picChg chg="mod">
          <ac:chgData name="한 채빈" userId="98805702d66fc88f" providerId="LiveId" clId="{5C7C02F3-C261-422E-B33C-D734DAF2131D}" dt="2022-06-02T15:53:26.705" v="241" actId="1076"/>
          <ac:picMkLst>
            <pc:docMk/>
            <pc:sldMk cId="1777915817" sldId="342"/>
            <ac:picMk id="4" creationId="{8C717110-E160-9EC9-B947-89DAEEDA6B61}"/>
          </ac:picMkLst>
        </pc:picChg>
      </pc:sldChg>
      <pc:sldChg chg="modSp add mod ord">
        <pc:chgData name="한 채빈" userId="98805702d66fc88f" providerId="LiveId" clId="{5C7C02F3-C261-422E-B33C-D734DAF2131D}" dt="2022-06-06T10:26:11.264" v="4891"/>
        <pc:sldMkLst>
          <pc:docMk/>
          <pc:sldMk cId="2777791105" sldId="343"/>
        </pc:sldMkLst>
        <pc:spChg chg="mod">
          <ac:chgData name="한 채빈" userId="98805702d66fc88f" providerId="LiveId" clId="{5C7C02F3-C261-422E-B33C-D734DAF2131D}" dt="2022-06-02T15:54:59.750" v="294" actId="1076"/>
          <ac:spMkLst>
            <pc:docMk/>
            <pc:sldMk cId="2777791105" sldId="343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6T10:26:11.264" v="4891"/>
          <ac:spMkLst>
            <pc:docMk/>
            <pc:sldMk cId="2777791105" sldId="343"/>
            <ac:spMk id="10" creationId="{00000000-0000-0000-0000-000000000000}"/>
          </ac:spMkLst>
        </pc:spChg>
        <pc:picChg chg="mod">
          <ac:chgData name="한 채빈" userId="98805702d66fc88f" providerId="LiveId" clId="{5C7C02F3-C261-422E-B33C-D734DAF2131D}" dt="2022-06-02T15:54:59.750" v="294" actId="1076"/>
          <ac:picMkLst>
            <pc:docMk/>
            <pc:sldMk cId="2777791105" sldId="343"/>
            <ac:picMk id="4" creationId="{8C717110-E160-9EC9-B947-89DAEEDA6B61}"/>
          </ac:picMkLst>
        </pc:picChg>
      </pc:sldChg>
      <pc:sldChg chg="add del">
        <pc:chgData name="한 채빈" userId="98805702d66fc88f" providerId="LiveId" clId="{5C7C02F3-C261-422E-B33C-D734DAF2131D}" dt="2022-06-04T08:47:30.199" v="768" actId="2696"/>
        <pc:sldMkLst>
          <pc:docMk/>
          <pc:sldMk cId="1466516695" sldId="344"/>
        </pc:sldMkLst>
      </pc:sldChg>
      <pc:sldChg chg="add">
        <pc:chgData name="한 채빈" userId="98805702d66fc88f" providerId="LiveId" clId="{5C7C02F3-C261-422E-B33C-D734DAF2131D}" dt="2022-06-03T05:17:24.709" v="748"/>
        <pc:sldMkLst>
          <pc:docMk/>
          <pc:sldMk cId="2443412819" sldId="345"/>
        </pc:sldMkLst>
      </pc:sldChg>
      <pc:sldChg chg="add">
        <pc:chgData name="한 채빈" userId="98805702d66fc88f" providerId="LiveId" clId="{5C7C02F3-C261-422E-B33C-D734DAF2131D}" dt="2022-06-03T05:17:24.709" v="748"/>
        <pc:sldMkLst>
          <pc:docMk/>
          <pc:sldMk cId="3611461239" sldId="346"/>
        </pc:sldMkLst>
      </pc:sldChg>
      <pc:sldChg chg="add del">
        <pc:chgData name="한 채빈" userId="98805702d66fc88f" providerId="LiveId" clId="{5C7C02F3-C261-422E-B33C-D734DAF2131D}" dt="2022-06-04T08:47:36.540" v="769" actId="2696"/>
        <pc:sldMkLst>
          <pc:docMk/>
          <pc:sldMk cId="3838220655" sldId="347"/>
        </pc:sldMkLst>
      </pc:sldChg>
      <pc:sldChg chg="add del">
        <pc:chgData name="한 채빈" userId="98805702d66fc88f" providerId="LiveId" clId="{5C7C02F3-C261-422E-B33C-D734DAF2131D}" dt="2022-06-04T08:50:13.697" v="772" actId="2696"/>
        <pc:sldMkLst>
          <pc:docMk/>
          <pc:sldMk cId="3289019197" sldId="348"/>
        </pc:sldMkLst>
      </pc:sldChg>
      <pc:sldChg chg="delSp modSp add del mod">
        <pc:chgData name="한 채빈" userId="98805702d66fc88f" providerId="LiveId" clId="{5C7C02F3-C261-422E-B33C-D734DAF2131D}" dt="2022-06-04T09:24:23.861" v="2122" actId="2696"/>
        <pc:sldMkLst>
          <pc:docMk/>
          <pc:sldMk cId="917487149" sldId="349"/>
        </pc:sldMkLst>
        <pc:picChg chg="del mod">
          <ac:chgData name="한 채빈" userId="98805702d66fc88f" providerId="LiveId" clId="{5C7C02F3-C261-422E-B33C-D734DAF2131D}" dt="2022-06-04T09:23:48.019" v="2112" actId="21"/>
          <ac:picMkLst>
            <pc:docMk/>
            <pc:sldMk cId="917487149" sldId="349"/>
            <ac:picMk id="3" creationId="{D1D8E660-814D-8338-68EE-4F8BF0C73067}"/>
          </ac:picMkLst>
        </pc:picChg>
      </pc:sldChg>
      <pc:sldChg chg="addSp delSp modSp mod modNotesTx">
        <pc:chgData name="한 채빈" userId="98805702d66fc88f" providerId="LiveId" clId="{5C7C02F3-C261-422E-B33C-D734DAF2131D}" dt="2022-06-14T08:57:45.501" v="23535" actId="20577"/>
        <pc:sldMkLst>
          <pc:docMk/>
          <pc:sldMk cId="2854352763" sldId="350"/>
        </pc:sldMkLst>
        <pc:spChg chg="del mod">
          <ac:chgData name="한 채빈" userId="98805702d66fc88f" providerId="LiveId" clId="{5C7C02F3-C261-422E-B33C-D734DAF2131D}" dt="2022-06-04T15:15:56.933" v="2131" actId="478"/>
          <ac:spMkLst>
            <pc:docMk/>
            <pc:sldMk cId="2854352763" sldId="350"/>
            <ac:spMk id="2" creationId="{8EC16277-F695-1D08-EC6D-20ED1CD28AD8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0" creationId="{B61D5082-34EB-998B-4E48-36051AB46651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1" creationId="{6007DD99-98CF-CE27-5571-18D672292593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2" creationId="{134AFA22-5197-21B5-9A9B-6C7B6464C64E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5" creationId="{C685DD47-C81A-E223-46E0-63E612CF9C27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50" creationId="{432B2A59-3ED7-4D80-0DA4-1B7678B89DC0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51" creationId="{3F416C4E-8F67-33BE-E619-E89FC38C3BA6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0" creationId="{9DA86DFC-5813-7986-29D4-2985006908C2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1" creationId="{9A4AD3E0-D45D-1548-1B5F-D56340B5B991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2" creationId="{43CA16D5-C5B7-342E-ECCA-55C889490E2D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6" creationId="{0123C19C-8B2F-D9E3-B340-9BEF6860CE50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74" creationId="{BF2806CD-9935-084D-A17A-BEE4282DBDF0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75" creationId="{54F953A2-AA0D-AE3E-917D-D092C642AF48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105" creationId="{00000000-0000-0000-0000-000000000000}"/>
          </ac:spMkLst>
        </pc:s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34" creationId="{AD0C10D7-0A93-4BA5-7668-FC5E8FBE343D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36" creationId="{E8924380-E6B1-A058-05F1-CF7216F278DF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38" creationId="{F78764B4-A1FE-0633-C5BD-F95875208434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43" creationId="{1595E52D-8410-097E-7919-FDED76CA7694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46" creationId="{3B5302A2-DEF6-6C66-B946-72CACDF7BBCA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48" creationId="{7DDD9BC3-C122-FB51-34F3-1B7325D5EE3B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52" creationId="{16FE2463-AF43-7D46-ED2E-CF21D395E090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54" creationId="{185A5E46-7FB9-42EF-61E2-0AB4EFB2AFA0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56" creationId="{5BBE6607-0272-7839-83F2-6C7A2C5336B9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58" creationId="{D8D84E8F-1DFE-8721-1E90-233904171CDB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64" creationId="{1E954F2D-AB38-21C2-C728-4D419FEA0E2A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69" creationId="{94AA62DB-D4CB-AE42-0838-E31486A2724F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72" creationId="{01D5E21B-0E37-2085-7AFB-E165C6240163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78" creationId="{10D335D1-FDF2-CFF2-6C8A-1FD3761427A8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4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4T15:17:08.480" v="2147"/>
          <ac:picMkLst>
            <pc:docMk/>
            <pc:sldMk cId="2854352763" sldId="350"/>
            <ac:picMk id="6" creationId="{00000000-0000-0000-0000-000000000000}"/>
          </ac:picMkLst>
        </pc:picChg>
        <pc:picChg chg="mod">
          <ac:chgData name="한 채빈" userId="98805702d66fc88f" providerId="LiveId" clId="{5C7C02F3-C261-422E-B33C-D734DAF2131D}" dt="2022-06-04T15:16:08.552" v="2136" actId="14100"/>
          <ac:picMkLst>
            <pc:docMk/>
            <pc:sldMk cId="2854352763" sldId="350"/>
            <ac:picMk id="26" creationId="{91A7CF68-CE16-7739-0988-98C7EACCBFE9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35" creationId="{356DABFC-6C97-6650-672C-823A21A24B7B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37" creationId="{B803DC3E-6CE4-5AD5-B530-2FBFCB0BAF00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39" creationId="{E4432978-4A19-5E16-C5B7-9788D082BDAA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44" creationId="{FC1A169B-022C-5647-B2F6-8086B41C1F66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47" creationId="{52B863B5-9F42-9D1B-8DC6-7C16886180E2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49" creationId="{1735E3E2-0D8F-A35F-CD7A-D2CF85508E5C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53" creationId="{88FC38AF-AA69-04ED-57D5-AA1780722B24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55" creationId="{0173DC16-D6D6-C14E-6696-26E42E6E85CF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57" creationId="{F2C83465-12F1-57EF-A76F-E42849BA3D57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59" creationId="{2EA1446E-15B5-2D4E-0AEB-27B6E0FA4D2D}"/>
          </ac:picMkLst>
        </pc:picChg>
        <pc:picChg chg="mod">
          <ac:chgData name="한 채빈" userId="98805702d66fc88f" providerId="LiveId" clId="{5C7C02F3-C261-422E-B33C-D734DAF2131D}" dt="2022-06-04T15:16:04.121" v="2134" actId="14100"/>
          <ac:picMkLst>
            <pc:docMk/>
            <pc:sldMk cId="2854352763" sldId="350"/>
            <ac:picMk id="63" creationId="{F15A3C3A-B782-8A83-17EF-EE8A4ADD95DC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65" creationId="{47FF8AE8-8B6F-9C52-F998-7DE15966AC31}"/>
          </ac:picMkLst>
        </pc:picChg>
        <pc:picChg chg="mod">
          <ac:chgData name="한 채빈" userId="98805702d66fc88f" providerId="LiveId" clId="{5C7C02F3-C261-422E-B33C-D734DAF2131D}" dt="2022-06-05T03:08:54.239" v="3545" actId="1076"/>
          <ac:picMkLst>
            <pc:docMk/>
            <pc:sldMk cId="2854352763" sldId="350"/>
            <ac:picMk id="70" creationId="{1C45C81D-172A-648B-CAA6-3D9B9AFD1711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71" creationId="{BE9A0D07-B1EA-E2AD-38D1-F9BCAE463668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73" creationId="{842A697E-1C6E-9CE7-8731-E07A9043F06E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79" creationId="{E203F3D4-C2BB-FFB8-F787-165F0F6CAACA}"/>
          </ac:picMkLst>
        </pc:picChg>
        <pc:picChg chg="mod">
          <ac:chgData name="한 채빈" userId="98805702d66fc88f" providerId="LiveId" clId="{5C7C02F3-C261-422E-B33C-D734DAF2131D}" dt="2022-06-04T15:17:46.391" v="2150"/>
          <ac:picMkLst>
            <pc:docMk/>
            <pc:sldMk cId="2854352763" sldId="350"/>
            <ac:picMk id="94" creationId="{00000000-0000-0000-0000-000000000000}"/>
          </ac:picMkLst>
        </pc:picChg>
      </pc:sldChg>
      <pc:sldChg chg="addSp delSp modSp mod modNotesTx">
        <pc:chgData name="한 채빈" userId="98805702d66fc88f" providerId="LiveId" clId="{5C7C02F3-C261-422E-B33C-D734DAF2131D}" dt="2022-06-08T06:47:44.900" v="15054" actId="20577"/>
        <pc:sldMkLst>
          <pc:docMk/>
          <pc:sldMk cId="750360502" sldId="351"/>
        </pc:sldMkLst>
        <pc:spChg chg="add mod">
          <ac:chgData name="한 채빈" userId="98805702d66fc88f" providerId="LiveId" clId="{5C7C02F3-C261-422E-B33C-D734DAF2131D}" dt="2022-06-04T15:28:00.460" v="2323" actId="1076"/>
          <ac:spMkLst>
            <pc:docMk/>
            <pc:sldMk cId="750360502" sldId="351"/>
            <ac:spMk id="2" creationId="{50FC9AE8-0D86-C094-7D61-2EC2FAF93D71}"/>
          </ac:spMkLst>
        </pc:spChg>
        <pc:spChg chg="add mod">
          <ac:chgData name="한 채빈" userId="98805702d66fc88f" providerId="LiveId" clId="{5C7C02F3-C261-422E-B33C-D734DAF2131D}" dt="2022-06-04T15:28:13.449" v="2334" actId="1038"/>
          <ac:spMkLst>
            <pc:docMk/>
            <pc:sldMk cId="750360502" sldId="351"/>
            <ac:spMk id="56" creationId="{6C31EC7D-21EA-D7FF-EF7D-8B78775E114B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3" creationId="{F267FEE4-1DC1-272B-68AE-DE37D927C6C5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4" creationId="{7F8147CE-4F0C-F031-EE65-AC51292480E8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5" creationId="{D818B522-7154-0ABA-835B-F51D19C04E3E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8" creationId="{2806B057-14BD-1675-A8DF-741F802E3B80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73" creationId="{DC930CC8-C25E-B1E7-7E77-2E3CDD327136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74" creationId="{58F2CD87-1C20-CE04-CFC6-DE013F98735D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86" creationId="{D4775BAE-AA5E-15D0-0E85-B2F4617792F2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87" creationId="{7A0224D6-1320-E6F9-27C5-B503CB5A1490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89" creationId="{192C35C5-BA34-FDF0-BDE1-20CD30EF9946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93" creationId="{89A56B26-9C49-A772-8837-423BD316AB94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10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108" creationId="{258F8199-773B-26D9-A898-C2C8762931A8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109" creationId="{8E9AF3F3-1CB8-B49E-71A2-BCFAA3324BB7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20" creationId="{8D6906F3-324F-9D29-D05D-55BE4E0EE800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21" creationId="{13E248F7-5B32-7FE0-3AF8-BCC26CBA6F2D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22" creationId="{5C625E8F-6E91-90A4-F305-9B40AF8B4102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31" creationId="{ECD20FA6-8A5C-CE00-53F6-27853B6D3C2A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45" creationId="{5DBEEB82-5836-F70D-1DF9-D76C0E8617B0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55" creationId="{C679022C-3DDA-D620-A039-6519AC63F8BC}"/>
          </ac:spMkLst>
        </pc:spChg>
        <pc:spChg chg="mod">
          <ac:chgData name="한 채빈" userId="98805702d66fc88f" providerId="LiveId" clId="{5C7C02F3-C261-422E-B33C-D734DAF2131D}" dt="2022-06-04T15:25:18.434" v="2264" actId="20577"/>
          <ac:spMkLst>
            <pc:docMk/>
            <pc:sldMk cId="750360502" sldId="351"/>
            <ac:spMk id="163" creationId="{D0DCECAE-1A5D-28EB-9BCB-B3DF85CD6C61}"/>
          </ac:spMkLst>
        </pc:s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57" creationId="{8AF57EB5-A7F3-95D0-32E1-2F74F1024740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59" creationId="{2B97B2EB-D5A4-E14E-A1F3-C14E6DFFB4B3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61" creationId="{BE9B3661-0AA1-B243-3901-8E7DB06575B1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66" creationId="{264E9531-89D1-3629-0795-82AE738466C7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69" creationId="{DA289BD9-5EA7-DE54-4282-C96EFA636052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71" creationId="{4A5D4B9A-E85A-B96B-5051-FF3B632096EB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75" creationId="{2175B875-095E-AD7D-9624-CD47588F7F19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79" creationId="{F7B4F590-3E96-E607-6E2E-92AEF882B5D8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81" creationId="{394B8FBF-BC8D-C652-81EE-8CB0EE7DCEE4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83" creationId="{97686212-DC39-86AE-AE6B-6695DA1DFD9A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90" creationId="{41EF8F94-8768-4250-2946-1AF71AEDBE2B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95" creationId="{31DB63E6-314A-F952-A79C-E85483E60B6A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104" creationId="{E3F8BEC1-67B3-3165-1474-5B4D0AE5797F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111" creationId="{7BB2416D-AEC3-2043-71B6-11ADF1248543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14" creationId="{0CCB7700-A01E-49A8-3153-1AA4C5EEC58B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16" creationId="{4F3BC3FA-FA14-6553-E83F-F4B1B16558BB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18" creationId="{E75EC964-7BBD-3E05-A75A-8201D5DF6130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23" creationId="{1484E6CA-922D-A5AE-B4B7-F88433A597A6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32" creationId="{24DDDAAE-399B-C9C3-1C5D-F4A3E7B3C40E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43" creationId="{3F90850C-4BBD-17D0-8B27-39F45FB935FC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56" creationId="{D634DD70-0900-FDCF-BB44-AE7E6D5DF414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4T15:25:53.543" v="2280" actId="1076"/>
          <ac:picMkLst>
            <pc:docMk/>
            <pc:sldMk cId="750360502" sldId="351"/>
            <ac:picMk id="51" creationId="{2F01EEAB-BC1B-3871-8AB4-E03791D4ACBF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58" creationId="{2CEA2C8B-22C5-CAD7-53F6-E6BBF45D8E67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60" creationId="{298E3D73-AAD9-35A6-435F-E65CC0843B7D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62" creationId="{A4703BB9-DFC1-4755-1415-EC88232185D3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67" creationId="{D86CF974-2CA9-8265-4747-CA640098CA27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70" creationId="{7E0E7BFC-9349-A39A-132C-8C8E218D0815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72" creationId="{01711D4F-18F1-0980-3BBF-CAF67259F00B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78" creationId="{909B4B4C-21D1-EE5A-D6C3-B353CD295599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80" creationId="{CBF9EF9C-066F-ED72-9273-A10027010BC2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82" creationId="{857CCE13-1902-30DF-68A7-F8B356678A02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84" creationId="{69681DD5-722B-002F-0AE7-517407FB1BCF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92" creationId="{2963D755-2981-40C2-EABD-E77E3AE91CC7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102" creationId="{3C1DED32-C3BA-878A-3EBA-97D8ACBD07E2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106" creationId="{79384EC5-2DB3-46F3-25B6-85A301A3E7C5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112" creationId="{7DD8BDF9-243B-85FD-6914-D763D4EB0A3E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15" creationId="{75B377CC-CE7F-5AEC-38A3-B6DB23E3D4E3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17" creationId="{8342D5FA-E698-8F3D-4C7F-EFAB2D21CD42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19" creationId="{C1539943-F7C2-32FF-C74C-A06F7DAEF8DB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24" creationId="{E1150992-254F-226D-7921-4F28BD19FB65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42" creationId="{B4D44BEF-38E3-3CCD-AC80-CD2D3B71F90C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44" creationId="{736501E0-15EC-857A-3FF0-F32D9E9D031D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57" creationId="{02C37A64-5F46-D130-7F03-A16073542986}"/>
          </ac:picMkLst>
        </pc:picChg>
      </pc:sldChg>
      <pc:sldChg chg="addSp delSp modSp mod modNotesTx">
        <pc:chgData name="한 채빈" userId="98805702d66fc88f" providerId="LiveId" clId="{5C7C02F3-C261-422E-B33C-D734DAF2131D}" dt="2022-06-08T07:14:21.295" v="15901" actId="20577"/>
        <pc:sldMkLst>
          <pc:docMk/>
          <pc:sldMk cId="3226660949" sldId="352"/>
        </pc:sldMkLst>
        <pc:spChg chg="mod">
          <ac:chgData name="한 채빈" userId="98805702d66fc88f" providerId="LiveId" clId="{5C7C02F3-C261-422E-B33C-D734DAF2131D}" dt="2022-06-04T15:46:37.482" v="3040" actId="2085"/>
          <ac:spMkLst>
            <pc:docMk/>
            <pc:sldMk cId="3226660949" sldId="352"/>
            <ac:spMk id="2" creationId="{71DEDCA0-D80D-A803-7EB2-4D9F61D5A05C}"/>
          </ac:spMkLst>
        </pc:spChg>
        <pc:spChg chg="add del mod">
          <ac:chgData name="한 채빈" userId="98805702d66fc88f" providerId="LiveId" clId="{5C7C02F3-C261-422E-B33C-D734DAF2131D}" dt="2022-06-04T08:57:30.997" v="1273" actId="478"/>
          <ac:spMkLst>
            <pc:docMk/>
            <pc:sldMk cId="3226660949" sldId="352"/>
            <ac:spMk id="61" creationId="{E0E8266B-BDB5-C345-2781-E3D34F6025CF}"/>
          </ac:spMkLst>
        </pc:spChg>
        <pc:spChg chg="mod">
          <ac:chgData name="한 채빈" userId="98805702d66fc88f" providerId="LiveId" clId="{5C7C02F3-C261-422E-B33C-D734DAF2131D}" dt="2022-06-04T15:24:50.371" v="2262" actId="20577"/>
          <ac:spMkLst>
            <pc:docMk/>
            <pc:sldMk cId="3226660949" sldId="352"/>
            <ac:spMk id="65" creationId="{94BEF43B-CB2D-2F4D-1845-2395A314071B}"/>
          </ac:spMkLst>
        </pc:spChg>
        <pc:spChg chg="mod">
          <ac:chgData name="한 채빈" userId="98805702d66fc88f" providerId="LiveId" clId="{5C7C02F3-C261-422E-B33C-D734DAF2131D}" dt="2022-06-04T08:56:24.636" v="1165"/>
          <ac:spMkLst>
            <pc:docMk/>
            <pc:sldMk cId="3226660949" sldId="352"/>
            <ac:spMk id="79" creationId="{54151BAC-35FB-AD14-186F-FD7F553FA88D}"/>
          </ac:spMkLst>
        </pc:spChg>
        <pc:spChg chg="add mod">
          <ac:chgData name="한 채빈" userId="98805702d66fc88f" providerId="LiveId" clId="{5C7C02F3-C261-422E-B33C-D734DAF2131D}" dt="2022-06-04T15:24:45.743" v="2261" actId="20577"/>
          <ac:spMkLst>
            <pc:docMk/>
            <pc:sldMk cId="3226660949" sldId="352"/>
            <ac:spMk id="95" creationId="{64FDB8B2-7CF4-CCAF-4175-108550465C26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10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2" creationId="{A269104B-817F-B890-D21C-D6C42616E268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4" creationId="{FC3EBD80-991E-8EA2-AA09-0CB11C4B19EC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5" creationId="{096FB58B-D122-A100-4879-A1220550400E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8" creationId="{8ED59B39-A233-E7AA-064D-6B457ABEF65F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23" creationId="{48A94C75-3C14-E01A-3EE1-20FFE0C676BE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24" creationId="{011A123F-61D0-FAE2-1902-214281320965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3" creationId="{4970B84F-C2E4-4C61-4305-A847ECAE9639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4" creationId="{30C434B4-C726-118B-900D-E3D40BC23DA5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5" creationId="{991D7DCB-F90A-08C3-56D1-AA9529010278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8" creationId="{D8F2DD4D-4EE9-CB87-F4BF-A1F1B8B35A2C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43" creationId="{41A5DC75-9470-5CF5-28DF-C293358797EA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44" creationId="{A0FAE8E7-C949-13DE-4DA0-D705DF4DB359}"/>
          </ac:spMkLst>
        </pc:spChg>
        <pc:grpChg chg="mod">
          <ac:chgData name="한 채빈" userId="98805702d66fc88f" providerId="LiveId" clId="{5C7C02F3-C261-422E-B33C-D734DAF2131D}" dt="2022-06-04T08:54:54.722" v="1117" actId="14100"/>
          <ac:grpSpMkLst>
            <pc:docMk/>
            <pc:sldMk cId="3226660949" sldId="352"/>
            <ac:grpSpMk id="58" creationId="{46ED8170-5D4A-F45E-9F0D-AD79F6C7BE8F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02" creationId="{066E4D42-AE10-2CB7-8561-17B25194D44D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06" creationId="{FA85060E-AF08-40F4-1BDC-433EECC93022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09" creationId="{EB443B41-615D-C5DE-B2AB-82A9E075DF9F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16" creationId="{D592F2DD-2A33-5C63-F01F-6BCB15C9B47D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19" creationId="{7E59326E-9774-3609-A739-E17EE8702D3D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21" creationId="{DB2DF242-BA3E-0A37-45FA-C27E353A74A7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25" creationId="{CA5B1E0D-5AB9-54A0-6253-87790C4F0FE5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27" creationId="{CFF6C0EF-3A5D-63A2-48C5-8919D8804CE4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29" creationId="{D1319410-F50E-532E-50C0-03017BC2A6D5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31" creationId="{57CEDB0A-C1B8-5E95-8AF2-4E13CBAB92C9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36" creationId="{6D6E8617-815D-CD4A-44DC-1F79DA811B79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39" creationId="{E2F21781-564B-8B4A-1B26-AE1FFA10D7A0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41" creationId="{B2DEFB2E-866D-7023-1ACA-981C91CFEFE4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45" creationId="{F33A9BB5-88FA-CC86-E79B-9C8C7D5BCA31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04" creationId="{7CE47949-7B70-5CA9-EF46-DD703C02E75D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08" creationId="{B14E3D22-4E2B-07EA-F33B-D578E2D19E8B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11" creationId="{F0C7E343-4684-147A-B467-3EDA36BF3833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17" creationId="{52DFBBDD-D7F6-2C93-3360-3FC411DC3316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20" creationId="{C11D4CBC-1270-D0F0-F62F-3FB1AA0C3AC4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22" creationId="{8299CDC9-ADE2-CC25-4EE9-25B449BAE8A3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26" creationId="{DD5E675E-B7DA-44CE-CB7F-78EA032F5469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28" creationId="{D86BBB0E-0761-F199-E6BB-69B24C8EE2A7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30" creationId="{343BA8F5-7A49-089D-57A9-299BEFD8EB3A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32" creationId="{398A33E0-D4EA-DA77-F2FA-61A27255440C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37" creationId="{61150247-A8BD-FF3F-15A7-302E3A18CE31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40" creationId="{5542546E-C657-35A4-FD79-22C6AF9514E2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42" creationId="{00EC8082-9221-9404-C953-DE0E15F82447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46" creationId="{A28C3A61-C242-8F7A-A450-D572D5E6A093}"/>
          </ac:picMkLst>
        </pc:picChg>
      </pc:sldChg>
      <pc:sldChg chg="add del setBg">
        <pc:chgData name="한 채빈" userId="98805702d66fc88f" providerId="LiveId" clId="{5C7C02F3-C261-422E-B33C-D734DAF2131D}" dt="2022-06-04T08:58:57.089" v="1276"/>
        <pc:sldMkLst>
          <pc:docMk/>
          <pc:sldMk cId="3094112186" sldId="353"/>
        </pc:sldMkLst>
      </pc:sldChg>
      <pc:sldChg chg="addSp delSp modSp add mod ord setBg modNotesTx">
        <pc:chgData name="한 채빈" userId="98805702d66fc88f" providerId="LiveId" clId="{5C7C02F3-C261-422E-B33C-D734DAF2131D}" dt="2022-06-14T16:28:21.591" v="26231" actId="20577"/>
        <pc:sldMkLst>
          <pc:docMk/>
          <pc:sldMk cId="3829505808" sldId="353"/>
        </pc:sldMkLst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2" creationId="{71DEDCA0-D80D-A803-7EB2-4D9F61D5A05C}"/>
          </ac:spMkLst>
        </pc:spChg>
        <pc:spChg chg="add del mod">
          <ac:chgData name="한 채빈" userId="98805702d66fc88f" providerId="LiveId" clId="{5C7C02F3-C261-422E-B33C-D734DAF2131D}" dt="2022-06-04T09:18:00.706" v="2102"/>
          <ac:spMkLst>
            <pc:docMk/>
            <pc:sldMk cId="3829505808" sldId="353"/>
            <ac:spMk id="3" creationId="{0CC71FC4-268D-6227-7B83-386F4F8DF21B}"/>
          </ac:spMkLst>
        </pc:spChg>
        <pc:spChg chg="add del mod">
          <ac:chgData name="한 채빈" userId="98805702d66fc88f" providerId="LiveId" clId="{5C7C02F3-C261-422E-B33C-D734DAF2131D}" dt="2022-06-04T09:08:15.842" v="1468" actId="478"/>
          <ac:spMkLst>
            <pc:docMk/>
            <pc:sldMk cId="3829505808" sldId="353"/>
            <ac:spMk id="4" creationId="{611A5161-E252-3063-9A4C-F0ED719DFF1D}"/>
          </ac:spMkLst>
        </pc:spChg>
        <pc:spChg chg="add del mod">
          <ac:chgData name="한 채빈" userId="98805702d66fc88f" providerId="LiveId" clId="{5C7C02F3-C261-422E-B33C-D734DAF2131D}" dt="2022-06-04T09:13:53.976" v="1886" actId="478"/>
          <ac:spMkLst>
            <pc:docMk/>
            <pc:sldMk cId="3829505808" sldId="353"/>
            <ac:spMk id="5" creationId="{7DFD8BF0-D3F7-AB08-31BD-E3A6118B09E4}"/>
          </ac:spMkLst>
        </pc:spChg>
        <pc:spChg chg="add del mod">
          <ac:chgData name="한 채빈" userId="98805702d66fc88f" providerId="LiveId" clId="{5C7C02F3-C261-422E-B33C-D734DAF2131D}" dt="2022-06-04T09:12:15.806" v="1881" actId="478"/>
          <ac:spMkLst>
            <pc:docMk/>
            <pc:sldMk cId="3829505808" sldId="353"/>
            <ac:spMk id="7" creationId="{011220E4-9A06-4078-B909-C23B9971280B}"/>
          </ac:spMkLst>
        </pc:spChg>
        <pc:spChg chg="add mod">
          <ac:chgData name="한 채빈" userId="98805702d66fc88f" providerId="LiveId" clId="{5C7C02F3-C261-422E-B33C-D734DAF2131D}" dt="2022-06-04T15:18:12.120" v="2153" actId="20577"/>
          <ac:spMkLst>
            <pc:docMk/>
            <pc:sldMk cId="3829505808" sldId="353"/>
            <ac:spMk id="9" creationId="{E3091C8B-F552-E2E4-0D78-3C196471E996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10" creationId="{DCEA1F58-7F01-A221-7B4E-BABE693B08CF}"/>
          </ac:spMkLst>
        </pc:spChg>
        <pc:spChg chg="add mod">
          <ac:chgData name="한 채빈" userId="98805702d66fc88f" providerId="LiveId" clId="{5C7C02F3-C261-422E-B33C-D734DAF2131D}" dt="2022-06-06T10:27:56.530" v="4927" actId="207"/>
          <ac:spMkLst>
            <pc:docMk/>
            <pc:sldMk cId="3829505808" sldId="353"/>
            <ac:spMk id="11" creationId="{867519F5-22DC-3193-AD8E-4FB4B66E54ED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38" creationId="{8A8220EE-5A9A-1709-9E3A-BB74164DFD29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39" creationId="{939F09D5-960C-B09A-9413-C19A348DCFE5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0" creationId="{904ED3E5-886B-4DB4-4E66-7D3FD09F9B30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3" creationId="{A9F4552E-1F68-4A16-31AE-561A1CE04337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8" creationId="{6BAD938E-6D4D-7E88-5E8E-29BA018DCF4B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9" creationId="{AE98C327-2748-8A57-E219-CCD5F4E009FE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58" creationId="{E3141A7E-D734-72FB-F026-E6F3FF338B0A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59" creationId="{AAF4C240-D2C5-1827-AF24-E67FCC2179BD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0" creationId="{DE73AB8E-A00D-7F7E-B251-7E4504554414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3" creationId="{85DD34D8-F719-3316-468D-60B4EB6AA706}"/>
          </ac:spMkLst>
        </pc:spChg>
        <pc:spChg chg="del">
          <ac:chgData name="한 채빈" userId="98805702d66fc88f" providerId="LiveId" clId="{5C7C02F3-C261-422E-B33C-D734DAF2131D}" dt="2022-06-04T08:59:53.683" v="1281" actId="478"/>
          <ac:spMkLst>
            <pc:docMk/>
            <pc:sldMk cId="3829505808" sldId="353"/>
            <ac:spMk id="64" creationId="{3D68FAAD-A718-A96F-EE78-6D9B007BE900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65" creationId="{94BEF43B-CB2D-2F4D-1845-2395A314071B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8" creationId="{180493C4-B50C-DE08-F625-E2BD7A5B8D61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9" creationId="{EEE1BD4E-3CAD-FC17-F02F-87AA7F2ACDE9}"/>
          </ac:spMkLst>
        </pc:spChg>
        <pc:spChg chg="mod">
          <ac:chgData name="한 채빈" userId="98805702d66fc88f" providerId="LiveId" clId="{5C7C02F3-C261-422E-B33C-D734DAF2131D}" dt="2022-06-04T09:00:10.505" v="1360" actId="14100"/>
          <ac:spMkLst>
            <pc:docMk/>
            <pc:sldMk cId="3829505808" sldId="353"/>
            <ac:spMk id="77" creationId="{00000000-0000-0000-0000-000000000000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79" creationId="{54151BAC-35FB-AD14-186F-FD7F553FA88D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86" creationId="{890E39D2-0B1D-27EC-66AE-7DFFAF64E840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95" creationId="{64FDB8B2-7CF4-CCAF-4175-108550465C26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6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7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8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9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100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101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105" creationId="{00000000-0000-0000-0000-000000000000}"/>
          </ac:spMkLst>
        </pc:s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32" creationId="{FB2A62E5-78ED-9CAA-1AD8-D4968ED151DF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34" creationId="{EC0FC162-8199-10AB-A233-B3F34734E608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36" creationId="{9150B9B8-3755-D075-0DF8-13D643826115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41" creationId="{6EC02CB7-316D-171D-81E4-4F75FBA8D2E7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44" creationId="{66D9B8E6-CDDD-ECEA-CC6D-0E31C1439027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46" creationId="{0F19874B-66BD-4AED-05FA-76D6F198BC8D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50" creationId="{551FA50C-526F-D7F4-86AA-EB61234527B0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52" creationId="{BD737B0D-33A0-8C2B-CA89-FE1E65E22C80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54" creationId="{BB5EE627-8C01-5AD8-E0DF-DF986F51C73A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56" creationId="{1C6D7CEB-CBFE-1BFC-6858-844A62C28095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58" creationId="{46ED8170-5D4A-F45E-9F0D-AD79F6C7BE8F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61" creationId="{66640833-D5C5-DA07-063E-E62C726493AD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62" creationId="{DA89406F-2DF5-6BFC-331C-0E44713BD4F6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64" creationId="{DB8225E3-29F0-648B-8BED-31AB032A3C53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66" creationId="{28D0A673-310D-ADA3-A5B3-48CC26DC55BB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66" creationId="{D55EBEF9-1A03-0AD9-39CD-07CD4DB5B0E2}"/>
          </ac:grpSpMkLst>
        </pc:grpChg>
        <pc:grpChg chg="del">
          <ac:chgData name="한 채빈" userId="98805702d66fc88f" providerId="LiveId" clId="{5C7C02F3-C261-422E-B33C-D734DAF2131D}" dt="2022-06-04T08:59:55.775" v="1282" actId="478"/>
          <ac:grpSpMkLst>
            <pc:docMk/>
            <pc:sldMk cId="3829505808" sldId="353"/>
            <ac:grpSpMk id="68" creationId="{9DA6544E-882B-4A2F-8EC6-C0E330291870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70" creationId="{638D50B4-C878-FB13-1994-A68D78E093DD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73" creationId="{A9CC1410-CADD-BCFD-D79D-619A56EADEE2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75" creationId="{5CCA56B8-7071-EDA6-123A-CFC60853DCDD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80" creationId="{449A1BBE-844C-F474-09DD-071EAFEBE588}"/>
          </ac:grpSpMkLst>
        </pc:grpChg>
        <pc:grpChg chg="del">
          <ac:chgData name="한 채빈" userId="98805702d66fc88f" providerId="LiveId" clId="{5C7C02F3-C261-422E-B33C-D734DAF2131D}" dt="2022-06-04T08:59:55.775" v="1282" actId="478"/>
          <ac:grpSpMkLst>
            <pc:docMk/>
            <pc:sldMk cId="3829505808" sldId="353"/>
            <ac:grpSpMk id="87" creationId="{06F732B4-2E30-28F3-0666-1EACD5BCD863}"/>
          </ac:grpSpMkLst>
        </pc:grpChg>
        <pc:grpChg chg="add del">
          <ac:chgData name="한 채빈" userId="98805702d66fc88f" providerId="LiveId" clId="{5C7C02F3-C261-422E-B33C-D734DAF2131D}" dt="2022-06-04T15:16:49.058" v="2144" actId="478"/>
          <ac:grpSpMkLst>
            <pc:docMk/>
            <pc:sldMk cId="3829505808" sldId="353"/>
            <ac:grpSpMk id="1002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2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3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4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5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6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7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8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9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4T09:14:01.448" v="1892" actId="1076"/>
          <ac:picMkLst>
            <pc:docMk/>
            <pc:sldMk cId="3829505808" sldId="353"/>
            <ac:picMk id="8" creationId="{C72C0306-510A-4E02-F0F1-6D46D094D500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33" creationId="{EB63EED0-6D7C-516C-DF0D-E67B2A7736E8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35" creationId="{C0AA9305-4FDA-DC97-7E09-F657EE5EF638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37" creationId="{8F24AE22-A5FA-9F0A-2147-79B57B1A0939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42" creationId="{D044AA44-6AE1-6423-F5F0-6E42A20126CC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45" creationId="{3CC83CC5-E590-20B8-CA36-E33E03B90751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47" creationId="{05829ACC-21C1-CD82-3299-FD90B3B22836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51" creationId="{0140B970-1605-057B-E3BA-A0915C593CCA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53" creationId="{EC74D30B-077C-6AC0-F9B4-D9E2783DF171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55" creationId="{8EAF3939-0B4A-8CBF-6BE6-6723ADE4B320}"/>
          </ac:picMkLst>
        </pc:picChg>
        <pc:picChg chg="del mod">
          <ac:chgData name="한 채빈" userId="98805702d66fc88f" providerId="LiveId" clId="{5C7C02F3-C261-422E-B33C-D734DAF2131D}" dt="2022-06-04T08:59:50.993" v="1279" actId="478"/>
          <ac:picMkLst>
            <pc:docMk/>
            <pc:sldMk cId="3829505808" sldId="353"/>
            <ac:picMk id="57" creationId="{000724D7-1B4C-EB08-3F25-418B8229349A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57" creationId="{E829F9E7-5224-0951-56C8-6567D8D935D3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62" creationId="{50810B69-2196-A60F-F64A-F63D547A4965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65" creationId="{5C5C541A-D630-FD47-2342-E3843F3AAB25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67" creationId="{CD3CDCF1-FCAF-3F0C-2D5A-7F7AD190E4A3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71" creationId="{415C3960-D550-C254-0035-5661BFA98B8E}"/>
          </ac:picMkLst>
        </pc:picChg>
      </pc:sldChg>
      <pc:sldChg chg="addSp delSp modSp add mod setBg modNotesTx">
        <pc:chgData name="한 채빈" userId="98805702d66fc88f" providerId="LiveId" clId="{5C7C02F3-C261-422E-B33C-D734DAF2131D}" dt="2022-06-10T13:29:50.026" v="16877" actId="20577"/>
        <pc:sldMkLst>
          <pc:docMk/>
          <pc:sldMk cId="4252864822" sldId="354"/>
        </pc:sldMkLst>
        <pc:spChg chg="mod">
          <ac:chgData name="한 채빈" userId="98805702d66fc88f" providerId="LiveId" clId="{5C7C02F3-C261-422E-B33C-D734DAF2131D}" dt="2022-06-06T13:35:03.199" v="6940" actId="2085"/>
          <ac:spMkLst>
            <pc:docMk/>
            <pc:sldMk cId="4252864822" sldId="354"/>
            <ac:spMk id="2" creationId="{71DEDCA0-D80D-A803-7EB2-4D9F61D5A05C}"/>
          </ac:spMkLst>
        </pc:spChg>
        <pc:spChg chg="add mod">
          <ac:chgData name="한 채빈" userId="98805702d66fc88f" providerId="LiveId" clId="{5C7C02F3-C261-422E-B33C-D734DAF2131D}" dt="2022-06-05T05:10:42.068" v="4585" actId="14100"/>
          <ac:spMkLst>
            <pc:docMk/>
            <pc:sldMk cId="4252864822" sldId="354"/>
            <ac:spMk id="5" creationId="{7399510D-BD33-E54A-1A39-1DA6704A3360}"/>
          </ac:spMkLst>
        </pc:spChg>
        <pc:spChg chg="del">
          <ac:chgData name="한 채빈" userId="98805702d66fc88f" providerId="LiveId" clId="{5C7C02F3-C261-422E-B33C-D734DAF2131D}" dt="2022-06-04T09:23:51.933" v="2115" actId="478"/>
          <ac:spMkLst>
            <pc:docMk/>
            <pc:sldMk cId="4252864822" sldId="354"/>
            <ac:spMk id="10" creationId="{DCEA1F58-7F01-A221-7B4E-BABE693B08CF}"/>
          </ac:spMkLst>
        </pc:spChg>
        <pc:spChg chg="mod">
          <ac:chgData name="한 채빈" userId="98805702d66fc88f" providerId="LiveId" clId="{5C7C02F3-C261-422E-B33C-D734DAF2131D}" dt="2022-06-06T13:35:12.351" v="6942" actId="2085"/>
          <ac:spMkLst>
            <pc:docMk/>
            <pc:sldMk cId="4252864822" sldId="354"/>
            <ac:spMk id="11" creationId="{20C0BAE2-E0CD-9CA7-B8DD-86D147EFB940}"/>
          </ac:spMkLst>
        </pc:spChg>
        <pc:spChg chg="mod">
          <ac:chgData name="한 채빈" userId="98805702d66fc88f" providerId="LiveId" clId="{5C7C02F3-C261-422E-B33C-D734DAF2131D}" dt="2022-06-06T13:35:03.199" v="6940" actId="2085"/>
          <ac:spMkLst>
            <pc:docMk/>
            <pc:sldMk cId="4252864822" sldId="354"/>
            <ac:spMk id="18" creationId="{CDF78D74-9CCF-34E1-9F09-694B5C1263E3}"/>
          </ac:spMkLst>
        </pc:spChg>
        <pc:spChg chg="mod">
          <ac:chgData name="한 채빈" userId="98805702d66fc88f" providerId="LiveId" clId="{5C7C02F3-C261-422E-B33C-D734DAF2131D}" dt="2022-06-04T15:44:51.503" v="2887" actId="20577"/>
          <ac:spMkLst>
            <pc:docMk/>
            <pc:sldMk cId="4252864822" sldId="354"/>
            <ac:spMk id="65" creationId="{94BEF43B-CB2D-2F4D-1845-2395A314071B}"/>
          </ac:spMkLst>
        </pc:spChg>
        <pc:spChg chg="mod">
          <ac:chgData name="한 채빈" userId="98805702d66fc88f" providerId="LiveId" clId="{5C7C02F3-C261-422E-B33C-D734DAF2131D}" dt="2022-06-04T15:43:06.978" v="2637" actId="14100"/>
          <ac:spMkLst>
            <pc:docMk/>
            <pc:sldMk cId="4252864822" sldId="354"/>
            <ac:spMk id="77" creationId="{00000000-0000-0000-0000-000000000000}"/>
          </ac:spMkLst>
        </pc:spChg>
        <pc:spChg chg="mod">
          <ac:chgData name="한 채빈" userId="98805702d66fc88f" providerId="LiveId" clId="{5C7C02F3-C261-422E-B33C-D734DAF2131D}" dt="2022-06-04T15:45:18.447" v="2911"/>
          <ac:spMkLst>
            <pc:docMk/>
            <pc:sldMk cId="4252864822" sldId="354"/>
            <ac:spMk id="79" creationId="{54151BAC-35FB-AD14-186F-FD7F553FA88D}"/>
          </ac:spMkLst>
        </pc:spChg>
        <pc:spChg chg="mod">
          <ac:chgData name="한 채빈" userId="98805702d66fc88f" providerId="LiveId" clId="{5C7C02F3-C261-422E-B33C-D734DAF2131D}" dt="2022-06-04T15:44:45.482" v="2886" actId="1076"/>
          <ac:spMkLst>
            <pc:docMk/>
            <pc:sldMk cId="4252864822" sldId="354"/>
            <ac:spMk id="86" creationId="{890E39D2-0B1D-27EC-66AE-7DFFAF64E840}"/>
          </ac:spMkLst>
        </pc:spChg>
        <pc:spChg chg="mod">
          <ac:chgData name="한 채빈" userId="98805702d66fc88f" providerId="LiveId" clId="{5C7C02F3-C261-422E-B33C-D734DAF2131D}" dt="2022-06-04T15:45:48.619" v="3035"/>
          <ac:spMkLst>
            <pc:docMk/>
            <pc:sldMk cId="4252864822" sldId="354"/>
            <ac:spMk id="95" creationId="{64FDB8B2-7CF4-CCAF-4175-108550465C26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101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4T15:45:52.542" v="3037" actId="478"/>
          <ac:spMkLst>
            <pc:docMk/>
            <pc:sldMk cId="4252864822" sldId="354"/>
            <ac:spMk id="104" creationId="{1941D86B-D7B8-179B-9A87-E41F815E21CC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10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2" creationId="{D7B3C8E2-F058-9103-72AA-187C1376727A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4" creationId="{E4C8BB30-A7FC-CB90-EE22-0A9D030D6381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5" creationId="{E974F01B-A803-085D-2986-D973B34E1090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8" creationId="{6E1E0745-4FC9-6AA6-FFED-36E63C93B4A8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23" creationId="{32AD75FB-8ADE-2837-15E0-1FE50ED31D20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24" creationId="{017E784E-319D-4823-B0E1-F0225C9E523C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3" creationId="{D23E1069-D8FA-9308-09A4-47ADF85284A2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4" creationId="{23996966-FA30-74F0-49E4-9D4C7F20E7C5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5" creationId="{FB23EC91-7531-A9AF-BCF9-40EF9D99C802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8" creationId="{45890498-6E87-7373-A9F7-30EACC52EEEB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43" creationId="{8C22942C-EE7D-4E9A-3711-F3E432AFB948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44" creationId="{EE384682-56E1-6607-48DF-8B70F474B50B}"/>
          </ac:spMkLst>
        </pc:spChg>
        <pc:grpChg chg="mod">
          <ac:chgData name="한 채빈" userId="98805702d66fc88f" providerId="LiveId" clId="{5C7C02F3-C261-422E-B33C-D734DAF2131D}" dt="2022-06-04T15:44:36.368" v="2885" actId="14100"/>
          <ac:grpSpMkLst>
            <pc:docMk/>
            <pc:sldMk cId="4252864822" sldId="354"/>
            <ac:grpSpMk id="58" creationId="{46ED8170-5D4A-F45E-9F0D-AD79F6C7BE8F}"/>
          </ac:grpSpMkLst>
        </pc:grpChg>
        <pc:grpChg chg="mod">
          <ac:chgData name="한 채빈" userId="98805702d66fc88f" providerId="LiveId" clId="{5C7C02F3-C261-422E-B33C-D734DAF2131D}" dt="2022-06-04T15:44:45.482" v="2886" actId="1076"/>
          <ac:grpSpMkLst>
            <pc:docMk/>
            <pc:sldMk cId="4252864822" sldId="354"/>
            <ac:grpSpMk id="73" creationId="{A9CC1410-CADD-BCFD-D79D-619A56EADEE2}"/>
          </ac:grpSpMkLst>
        </pc:grpChg>
        <pc:grpChg chg="mod">
          <ac:chgData name="한 채빈" userId="98805702d66fc88f" providerId="LiveId" clId="{5C7C02F3-C261-422E-B33C-D734DAF2131D}" dt="2022-06-04T15:44:45.482" v="2886" actId="1076"/>
          <ac:grpSpMkLst>
            <pc:docMk/>
            <pc:sldMk cId="4252864822" sldId="354"/>
            <ac:grpSpMk id="75" creationId="{5CCA56B8-7071-EDA6-123A-CFC60853DCDD}"/>
          </ac:grpSpMkLst>
        </pc:grpChg>
        <pc:grpChg chg="mod">
          <ac:chgData name="한 채빈" userId="98805702d66fc88f" providerId="LiveId" clId="{5C7C02F3-C261-422E-B33C-D734DAF2131D}" dt="2022-06-04T15:44:45.482" v="2886" actId="1076"/>
          <ac:grpSpMkLst>
            <pc:docMk/>
            <pc:sldMk cId="4252864822" sldId="354"/>
            <ac:grpSpMk id="80" creationId="{449A1BBE-844C-F474-09DD-071EAFEBE588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02" creationId="{11C245DA-6631-67A2-F7EE-DA53D63C17F2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06" creationId="{A6D61871-9CB5-76D4-AE23-268505AC64BE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09" creationId="{E952AA4E-DE7C-68CF-CE53-A012B8218B43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16" creationId="{DF9BC6EC-7EEC-64DA-E7F3-00E9AEF37DC5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19" creationId="{F7668D38-BF1D-7D6C-BF69-FA52D99C1469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21" creationId="{464A1BAE-5B10-F5E7-EF69-716F5D457404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25" creationId="{962DCFF1-D460-1627-2175-A60F465F64AB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27" creationId="{3270A8F7-8D78-F04A-60F2-AA6B0E9B9038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29" creationId="{A4E6C53E-9A76-8C4A-90D3-9AAE2A998226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31" creationId="{E4179B3E-BBF7-7430-9BBD-89C25C7617D3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36" creationId="{D0418A73-13A1-442F-5159-5DD1AEF191AE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39" creationId="{77DBAD83-8C51-7CF7-52E5-232AE08E6C6F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41" creationId="{B4CCE295-E059-A625-3E19-BDAD9F2E5AFA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45" creationId="{D312B7F2-78AF-74CE-D944-686ED435F9FB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9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5T05:10:32.751" v="4583" actId="14100"/>
          <ac:picMkLst>
            <pc:docMk/>
            <pc:sldMk cId="4252864822" sldId="354"/>
            <ac:picMk id="4" creationId="{171DD53C-4920-8D19-A7D2-12AA4BC548AF}"/>
          </ac:picMkLst>
        </pc:picChg>
        <pc:picChg chg="add mod">
          <ac:chgData name="한 채빈" userId="98805702d66fc88f" providerId="LiveId" clId="{5C7C02F3-C261-422E-B33C-D734DAF2131D}" dt="2022-06-05T05:10:34.745" v="4584" actId="1076"/>
          <ac:picMkLst>
            <pc:docMk/>
            <pc:sldMk cId="4252864822" sldId="354"/>
            <ac:picMk id="8" creationId="{B5A2BFBE-434D-3B0D-572D-42E207D752F1}"/>
          </ac:picMkLst>
        </pc:picChg>
        <pc:picChg chg="add del mod">
          <ac:chgData name="한 채빈" userId="98805702d66fc88f" providerId="LiveId" clId="{5C7C02F3-C261-422E-B33C-D734DAF2131D}" dt="2022-06-05T03:06:34.415" v="3541" actId="478"/>
          <ac:picMkLst>
            <pc:docMk/>
            <pc:sldMk cId="4252864822" sldId="354"/>
            <ac:picMk id="10" creationId="{20BBFA47-FC7E-4334-843F-E313E97FCE78}"/>
          </ac:picMkLst>
        </pc:picChg>
        <pc:picChg chg="del">
          <ac:chgData name="한 채빈" userId="98805702d66fc88f" providerId="LiveId" clId="{5C7C02F3-C261-422E-B33C-D734DAF2131D}" dt="2022-06-04T09:23:44.427" v="2111" actId="478"/>
          <ac:picMkLst>
            <pc:docMk/>
            <pc:sldMk cId="4252864822" sldId="354"/>
            <ac:picMk id="57" creationId="{000724D7-1B4C-EB08-3F25-418B8229349A}"/>
          </ac:picMkLst>
        </pc:picChg>
        <pc:picChg chg="add del mod">
          <ac:chgData name="한 채빈" userId="98805702d66fc88f" providerId="LiveId" clId="{5C7C02F3-C261-422E-B33C-D734DAF2131D}" dt="2022-06-05T03:04:11.755" v="3515" actId="478"/>
          <ac:picMkLst>
            <pc:docMk/>
            <pc:sldMk cId="4252864822" sldId="354"/>
            <ac:picMk id="102" creationId="{AD483CA6-7349-BC4A-9049-59B8D3140F11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04" creationId="{8C5922E1-D09F-AA9B-E744-05CA2677DE09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08" creationId="{DDCCFEA3-AD39-F003-E5AF-AED8BBC36BAD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11" creationId="{C298CC0A-7554-DF1D-20E9-1C9320C9EE28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17" creationId="{90F0C3FB-467E-5BF8-C14F-DBB36F51AD4D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20" creationId="{12F797C0-D70D-363F-FDB7-999B53F845CE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22" creationId="{5024C1D3-19DC-1AAE-8037-FB4723D2DE90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26" creationId="{D43A453E-62E1-D7C3-C628-B354E62C865C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28" creationId="{01E57448-AA40-4294-1F69-A0C889D7F821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30" creationId="{83CBBFC6-B55E-9E38-FC69-6F1932B610F5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32" creationId="{8D763094-2086-C189-35FC-61A78DFC9ACE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37" creationId="{7CCD145D-CD23-4733-E44C-4F2581E03332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40" creationId="{F3DB1603-14D3-6A3A-6EB8-0F810C537D25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42" creationId="{4628CE24-C2D5-9FCA-CF47-F8783ADE8896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46" creationId="{E228A6C4-AB6F-020C-510E-F566B7A41668}"/>
          </ac:picMkLst>
        </pc:picChg>
      </pc:sldChg>
      <pc:sldChg chg="add">
        <pc:chgData name="한 채빈" userId="98805702d66fc88f" providerId="LiveId" clId="{5C7C02F3-C261-422E-B33C-D734DAF2131D}" dt="2022-06-04T09:28:25.263" v="2125"/>
        <pc:sldMkLst>
          <pc:docMk/>
          <pc:sldMk cId="2183031501" sldId="356"/>
        </pc:sldMkLst>
      </pc:sldChg>
      <pc:sldChg chg="add">
        <pc:chgData name="한 채빈" userId="98805702d66fc88f" providerId="LiveId" clId="{5C7C02F3-C261-422E-B33C-D734DAF2131D}" dt="2022-06-04T09:28:33.876" v="2126"/>
        <pc:sldMkLst>
          <pc:docMk/>
          <pc:sldMk cId="2220722664" sldId="357"/>
        </pc:sldMkLst>
      </pc:sldChg>
      <pc:sldChg chg="addSp delSp modSp add mod setBg modNotesTx">
        <pc:chgData name="한 채빈" userId="98805702d66fc88f" providerId="LiveId" clId="{5C7C02F3-C261-422E-B33C-D734DAF2131D}" dt="2022-06-14T16:38:57.579" v="26463" actId="20577"/>
        <pc:sldMkLst>
          <pc:docMk/>
          <pc:sldMk cId="1925893048" sldId="361"/>
        </pc:sldMkLst>
        <pc:spChg chg="add mod">
          <ac:chgData name="한 채빈" userId="98805702d66fc88f" providerId="LiveId" clId="{5C7C02F3-C261-422E-B33C-D734DAF2131D}" dt="2022-06-04T15:50:02.953" v="3178" actId="1076"/>
          <ac:spMkLst>
            <pc:docMk/>
            <pc:sldMk cId="1925893048" sldId="361"/>
            <ac:spMk id="2" creationId="{EC2E2BE2-8D88-1844-92EB-B65B1D8F7178}"/>
          </ac:spMkLst>
        </pc:spChg>
        <pc:spChg chg="add mod">
          <ac:chgData name="한 채빈" userId="98805702d66fc88f" providerId="LiveId" clId="{5C7C02F3-C261-422E-B33C-D734DAF2131D}" dt="2022-06-04T15:50:21.225" v="3231" actId="1076"/>
          <ac:spMkLst>
            <pc:docMk/>
            <pc:sldMk cId="1925893048" sldId="361"/>
            <ac:spMk id="3" creationId="{26D23D7B-6A4F-27A6-0C92-B7BA30EBC536}"/>
          </ac:spMkLst>
        </pc:spChg>
        <pc:spChg chg="add mod">
          <ac:chgData name="한 채빈" userId="98805702d66fc88f" providerId="LiveId" clId="{5C7C02F3-C261-422E-B33C-D734DAF2131D}" dt="2022-06-05T05:17:11.673" v="4662" actId="1076"/>
          <ac:spMkLst>
            <pc:docMk/>
            <pc:sldMk cId="1925893048" sldId="361"/>
            <ac:spMk id="15" creationId="{C077DA22-223F-ACED-B4E5-E62B17617243}"/>
          </ac:spMkLst>
        </pc:spChg>
        <pc:spChg chg="add mod">
          <ac:chgData name="한 채빈" userId="98805702d66fc88f" providerId="LiveId" clId="{5C7C02F3-C261-422E-B33C-D734DAF2131D}" dt="2022-06-05T05:13:14.864" v="4653" actId="1037"/>
          <ac:spMkLst>
            <pc:docMk/>
            <pc:sldMk cId="1925893048" sldId="361"/>
            <ac:spMk id="19" creationId="{371C8E6B-88AD-CEEF-4602-3020F173983C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64" creationId="{D70E0EC7-4C51-4567-F95E-AF61A631CE2B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65" creationId="{1845E5F1-C780-1B56-98C6-AF36CDC291BA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66" creationId="{15922F46-07DA-FCFD-3446-06B119D1CACD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70" creationId="{D5A8FF2A-56E2-CF27-4564-3D67A27421C6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75" creationId="{93465FC2-C4E5-7996-04E4-6F9018F24375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78" creationId="{E1335A88-3089-9497-3929-67AD6666D574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89" creationId="{097F1C20-7250-F55D-F4F8-8B0814060672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90" creationId="{E0FA9B98-62BF-92FF-A3F9-E6A411A867E4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92" creationId="{43679564-498B-77E7-065D-E1806A54D1D8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101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102" creationId="{FA52E6A6-C314-0CD4-8528-309021DB3078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105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111" creationId="{F8EE1178-F471-FB3F-6855-8CD8D2973510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112" creationId="{ECEF372E-A973-2197-0CA3-AD202CC05DA7}"/>
          </ac:spMkLst>
        </pc:s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58" creationId="{1CDB9BE2-B81E-C6BB-7A79-7C3B26539905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60" creationId="{DBF8228F-2170-B5D2-AD3B-BAA14C5DC960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62" creationId="{15845652-7828-F239-16E1-8957B031F63D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67" creationId="{48049C6F-E47A-679E-1BD4-5173B1105457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71" creationId="{D7315F84-ECF7-DEE1-0207-36AB35FA26EB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73" creationId="{2765C21E-7FF2-E663-3E6A-7D41C244F5A9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79" creationId="{D989AD1B-6FDE-EB8B-3BE2-09CADF4F9105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81" creationId="{FC8096E5-A207-B79C-1D49-C2642AC7988E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83" creationId="{4BA5EC96-1B2B-66C5-A490-A3ED8BA1057A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86" creationId="{8DCDDF29-3B38-F7C0-1535-827D237A7CB6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93" creationId="{38015D94-603A-CBD1-690A-C21D24738957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104" creationId="{48955D55-BA96-C612-C226-0B85521E9173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108" creationId="{34D306D1-8C07-07DA-E83C-476FCCD7F5DB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114" creationId="{C334AFA1-72BC-2496-13D2-06484370B4F5}"/>
          </ac:grpSpMkLst>
        </pc:grpChg>
        <pc:grpChg chg="mod">
          <ac:chgData name="한 채빈" userId="98805702d66fc88f" providerId="LiveId" clId="{5C7C02F3-C261-422E-B33C-D734DAF2131D}" dt="2022-06-05T05:16:43.782" v="4659" actId="1076"/>
          <ac:grpSpMkLst>
            <pc:docMk/>
            <pc:sldMk cId="1925893048" sldId="361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5:11:50.220" v="4642" actId="1076"/>
          <ac:picMkLst>
            <pc:docMk/>
            <pc:sldMk cId="1925893048" sldId="361"/>
            <ac:picMk id="4" creationId="{A0DFC64F-5B57-FBC8-5C9C-70A628A0FCAC}"/>
          </ac:picMkLst>
        </pc:picChg>
        <pc:picChg chg="del mod">
          <ac:chgData name="한 채빈" userId="98805702d66fc88f" providerId="LiveId" clId="{5C7C02F3-C261-422E-B33C-D734DAF2131D}" dt="2022-06-04T15:49:25.680" v="3045" actId="478"/>
          <ac:picMkLst>
            <pc:docMk/>
            <pc:sldMk cId="1925893048" sldId="361"/>
            <ac:picMk id="26" creationId="{91A7CF68-CE16-7739-0988-98C7EACCBFE9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59" creationId="{EFFDC294-3FF3-EC5A-26DE-71F293E6D90A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61" creationId="{9670DF05-33E2-E424-10D0-FA74785983BB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63" creationId="{735DAD5A-DA20-8282-902F-B5FD8F007212}"/>
          </ac:picMkLst>
        </pc:picChg>
        <pc:picChg chg="del">
          <ac:chgData name="한 채빈" userId="98805702d66fc88f" providerId="LiveId" clId="{5C7C02F3-C261-422E-B33C-D734DAF2131D}" dt="2022-06-04T15:49:25.169" v="3043" actId="478"/>
          <ac:picMkLst>
            <pc:docMk/>
            <pc:sldMk cId="1925893048" sldId="361"/>
            <ac:picMk id="63" creationId="{F15A3C3A-B782-8A83-17EF-EE8A4ADD95DC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69" creationId="{942804B3-9460-2C4F-7C1E-E565C0C63963}"/>
          </ac:picMkLst>
        </pc:picChg>
        <pc:picChg chg="del">
          <ac:chgData name="한 채빈" userId="98805702d66fc88f" providerId="LiveId" clId="{5C7C02F3-C261-422E-B33C-D734DAF2131D}" dt="2022-06-04T15:49:25.980" v="3046" actId="478"/>
          <ac:picMkLst>
            <pc:docMk/>
            <pc:sldMk cId="1925893048" sldId="361"/>
            <ac:picMk id="70" creationId="{1C45C81D-172A-648B-CAA6-3D9B9AFD1711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72" creationId="{125C1747-AE73-71A3-43DC-548CA085E165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74" creationId="{2B493CF4-3E94-1678-CEC9-8ACFE160BBBD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80" creationId="{96C6D7BF-DCC8-9FA0-821E-13A4DAACAD00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82" creationId="{1C153F45-1B44-8F32-1D2E-E8913913355D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84" creationId="{C22EADAA-0ECC-3DCB-0631-B0E4977D4E52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87" creationId="{B09119F0-BAAE-D561-9F8E-3895B036EB59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95" creationId="{B78EE961-723F-C520-4242-1444FAA41B08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106" creationId="{E8659FDB-E23C-D24E-08C2-47474B09E88B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109" creationId="{7115C74D-338C-6436-F7E3-281C13C1EA21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115" creationId="{54EBE248-B771-C69C-74CB-54677AD4B0CB}"/>
          </ac:picMkLst>
        </pc:picChg>
        <pc:cxnChg chg="add mod">
          <ac:chgData name="한 채빈" userId="98805702d66fc88f" providerId="LiveId" clId="{5C7C02F3-C261-422E-B33C-D734DAF2131D}" dt="2022-06-05T05:12:05.029" v="4644" actId="13822"/>
          <ac:cxnSpMkLst>
            <pc:docMk/>
            <pc:sldMk cId="1925893048" sldId="361"/>
            <ac:cxnSpMk id="12" creationId="{B419B1D2-3FEB-8731-463C-4C5B2BA9E8D7}"/>
          </ac:cxnSpMkLst>
        </pc:cxnChg>
      </pc:sldChg>
      <pc:sldChg chg="modSp add mod">
        <pc:chgData name="한 채빈" userId="98805702d66fc88f" providerId="LiveId" clId="{5C7C02F3-C261-422E-B33C-D734DAF2131D}" dt="2022-06-04T16:02:00.367" v="3510"/>
        <pc:sldMkLst>
          <pc:docMk/>
          <pc:sldMk cId="4237696250" sldId="362"/>
        </pc:sldMkLst>
        <pc:spChg chg="mod">
          <ac:chgData name="한 채빈" userId="98805702d66fc88f" providerId="LiveId" clId="{5C7C02F3-C261-422E-B33C-D734DAF2131D}" dt="2022-06-04T16:01:56.418" v="3506" actId="14100"/>
          <ac:spMkLst>
            <pc:docMk/>
            <pc:sldMk cId="4237696250" sldId="362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4T16:02:00.367" v="3510"/>
          <ac:spMkLst>
            <pc:docMk/>
            <pc:sldMk cId="4237696250" sldId="362"/>
            <ac:spMk id="10" creationId="{00000000-0000-0000-0000-000000000000}"/>
          </ac:spMkLst>
        </pc:spChg>
        <pc:grpChg chg="mod">
          <ac:chgData name="한 채빈" userId="98805702d66fc88f" providerId="LiveId" clId="{5C7C02F3-C261-422E-B33C-D734DAF2131D}" dt="2022-06-04T16:01:46.615" v="3503" actId="1076"/>
          <ac:grpSpMkLst>
            <pc:docMk/>
            <pc:sldMk cId="4237696250" sldId="362"/>
            <ac:grpSpMk id="100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4T16:01:52.715" v="3504" actId="1076"/>
          <ac:picMkLst>
            <pc:docMk/>
            <pc:sldMk cId="4237696250" sldId="362"/>
            <ac:picMk id="4" creationId="{8C717110-E160-9EC9-B947-89DAEEDA6B61}"/>
          </ac:picMkLst>
        </pc:picChg>
      </pc:sldChg>
      <pc:sldChg chg="addSp delSp modSp mod setBg">
        <pc:chgData name="한 채빈" userId="98805702d66fc88f" providerId="LiveId" clId="{5C7C02F3-C261-422E-B33C-D734DAF2131D}" dt="2022-06-06T10:22:24.763" v="4807" actId="1076"/>
        <pc:sldMkLst>
          <pc:docMk/>
          <pc:sldMk cId="2733276258" sldId="363"/>
        </pc:sldMkLst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4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5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9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9:16.593" v="4578"/>
          <ac:spMkLst>
            <pc:docMk/>
            <pc:sldMk cId="2733276258" sldId="363"/>
            <ac:spMk id="92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9:31.162" v="4581" actId="1076"/>
          <ac:spMkLst>
            <pc:docMk/>
            <pc:sldMk cId="2733276258" sldId="363"/>
            <ac:spMk id="93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38.084" v="4538" actId="1076"/>
          <ac:spMkLst>
            <pc:docMk/>
            <pc:sldMk cId="2733276258" sldId="363"/>
            <ac:spMk id="97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20.752" v="4537" actId="207"/>
          <ac:spMkLst>
            <pc:docMk/>
            <pc:sldMk cId="2733276258" sldId="363"/>
            <ac:spMk id="98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57.768" v="4543" actId="404"/>
          <ac:spMkLst>
            <pc:docMk/>
            <pc:sldMk cId="2733276258" sldId="363"/>
            <ac:spMk id="112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7:35.961" v="4551" actId="207"/>
          <ac:spMkLst>
            <pc:docMk/>
            <pc:sldMk cId="2733276258" sldId="363"/>
            <ac:spMk id="123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7:33.036" v="4550" actId="1076"/>
          <ac:spMkLst>
            <pc:docMk/>
            <pc:sldMk cId="2733276258" sldId="363"/>
            <ac:spMk id="134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44.412" v="4540" actId="1076"/>
          <ac:spMkLst>
            <pc:docMk/>
            <pc:sldMk cId="2733276258" sldId="363"/>
            <ac:spMk id="141" creationId="{884D43A2-A4DE-09B1-7F76-80977A7C4E24}"/>
          </ac:spMkLst>
        </pc:spChg>
        <pc:spChg chg="mod">
          <ac:chgData name="한 채빈" userId="98805702d66fc88f" providerId="LiveId" clId="{5C7C02F3-C261-422E-B33C-D734DAF2131D}" dt="2022-06-05T05:07:19.891" v="4547" actId="1076"/>
          <ac:spMkLst>
            <pc:docMk/>
            <pc:sldMk cId="2733276258" sldId="363"/>
            <ac:spMk id="143" creationId="{15BAD065-99DC-980C-D8B8-EA8DFBA9C0F5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44" creationId="{498A90D4-4E55-0033-5453-189837B08E77}"/>
          </ac:spMkLst>
        </pc:spChg>
        <pc:spChg chg="mod">
          <ac:chgData name="한 채빈" userId="98805702d66fc88f" providerId="LiveId" clId="{5C7C02F3-C261-422E-B33C-D734DAF2131D}" dt="2022-06-05T05:07:53.639" v="4556" actId="1076"/>
          <ac:spMkLst>
            <pc:docMk/>
            <pc:sldMk cId="2733276258" sldId="363"/>
            <ac:spMk id="145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9:04.191" v="4576" actId="1076"/>
          <ac:spMkLst>
            <pc:docMk/>
            <pc:sldMk cId="2733276258" sldId="363"/>
            <ac:spMk id="146" creationId="{9CE3EFEC-778C-66F0-6077-55FEEEA6E21D}"/>
          </ac:spMkLst>
        </pc:spChg>
        <pc:spChg chg="mod">
          <ac:chgData name="한 채빈" userId="98805702d66fc88f" providerId="LiveId" clId="{5C7C02F3-C261-422E-B33C-D734DAF2131D}" dt="2022-06-05T05:09:00.799" v="4575" actId="1076"/>
          <ac:spMkLst>
            <pc:docMk/>
            <pc:sldMk cId="2733276258" sldId="363"/>
            <ac:spMk id="147" creationId="{EF9F15DF-D8AB-2CEA-AA9D-075A784F2482}"/>
          </ac:spMkLst>
        </pc:spChg>
        <pc:spChg chg="add mod ord">
          <ac:chgData name="한 채빈" userId="98805702d66fc88f" providerId="LiveId" clId="{5C7C02F3-C261-422E-B33C-D734DAF2131D}" dt="2022-06-06T10:22:24.763" v="4807" actId="1076"/>
          <ac:spMkLst>
            <pc:docMk/>
            <pc:sldMk cId="2733276258" sldId="363"/>
            <ac:spMk id="148" creationId="{1D6656F1-84E3-6E5B-8960-D231542EAEA4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52" creationId="{547A48F5-C893-14D8-5A8F-C4A7D8AC7A3A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60" creationId="{B301D2CE-8C4B-9FE5-B6E8-180B4C91E272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61" creationId="{75FE3401-DDEC-6DA2-A595-F4E18845A949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67" creationId="{4E02B977-708A-540B-4756-4288E600E861}"/>
          </ac:spMkLst>
        </pc:spChg>
        <pc:grpChg chg="add mod ord">
          <ac:chgData name="한 채빈" userId="98805702d66fc88f" providerId="LiveId" clId="{5C7C02F3-C261-422E-B33C-D734DAF2131D}" dt="2022-06-06T10:22:24.763" v="4807" actId="1076"/>
          <ac:grpSpMkLst>
            <pc:docMk/>
            <pc:sldMk cId="2733276258" sldId="363"/>
            <ac:grpSpMk id="122" creationId="{4DA2C360-8D6E-FE95-A631-C4315C6A8327}"/>
          </ac:grpSpMkLst>
        </pc:grpChg>
        <pc:grpChg chg="add mod">
          <ac:chgData name="한 채빈" userId="98805702d66fc88f" providerId="LiveId" clId="{5C7C02F3-C261-422E-B33C-D734DAF2131D}" dt="2022-06-06T10:22:19.336" v="4806" actId="1076"/>
          <ac:grpSpMkLst>
            <pc:docMk/>
            <pc:sldMk cId="2733276258" sldId="363"/>
            <ac:grpSpMk id="133" creationId="{C9075287-62C1-F975-FE05-DDBC11A2EB34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49" creationId="{D25A4981-D83E-85F0-2F44-F5C2E57D970C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54" creationId="{D8CDE42D-5FB7-7EB9-CA60-32C6BD417ECE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57" creationId="{C0DACFDE-0F1D-3E6F-941A-53C621E78EF3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63" creationId="{33A054F3-4EDD-5485-FB0A-4B7B39271874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65" creationId="{CA1DF245-2636-07B4-7829-E06D9642FBE6}"/>
          </ac:grpSpMkLst>
        </pc:grpChg>
        <pc:grpChg chg="mod">
          <ac:chgData name="한 채빈" userId="98805702d66fc88f" providerId="LiveId" clId="{5C7C02F3-C261-422E-B33C-D734DAF2131D}" dt="2022-06-06T10:22:02.507" v="4802" actId="1076"/>
          <ac:grpSpMkLst>
            <pc:docMk/>
            <pc:sldMk cId="2733276258" sldId="363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8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6:40.469" v="4539" actId="1076"/>
          <ac:grpSpMkLst>
            <pc:docMk/>
            <pc:sldMk cId="2733276258" sldId="363"/>
            <ac:grpSpMk id="1030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08.787" v="4559" actId="14100"/>
          <ac:grpSpMkLst>
            <pc:docMk/>
            <pc:sldMk cId="2733276258" sldId="363"/>
            <ac:grpSpMk id="103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27.352" v="4565" actId="14100"/>
          <ac:grpSpMkLst>
            <pc:docMk/>
            <pc:sldMk cId="2733276258" sldId="363"/>
            <ac:grpSpMk id="1042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42.845" v="4568" actId="1076"/>
          <ac:grpSpMkLst>
            <pc:docMk/>
            <pc:sldMk cId="2733276258" sldId="363"/>
            <ac:grpSpMk id="1047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40.768" v="4567" actId="1076"/>
          <ac:grpSpMkLst>
            <pc:docMk/>
            <pc:sldMk cId="2733276258" sldId="363"/>
            <ac:grpSpMk id="1048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5:04:04.793" v="4504"/>
          <ac:picMkLst>
            <pc:docMk/>
            <pc:sldMk cId="2733276258" sldId="363"/>
            <ac:picMk id="19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47.735" v="4508"/>
          <ac:picMkLst>
            <pc:docMk/>
            <pc:sldMk cId="2733276258" sldId="363"/>
            <ac:picMk id="22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04.793" v="4504"/>
          <ac:picMkLst>
            <pc:docMk/>
            <pc:sldMk cId="2733276258" sldId="363"/>
            <ac:picMk id="25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04.793" v="4504"/>
          <ac:picMkLst>
            <pc:docMk/>
            <pc:sldMk cId="2733276258" sldId="363"/>
            <ac:picMk id="28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12.992" v="4505"/>
          <ac:picMkLst>
            <pc:docMk/>
            <pc:sldMk cId="2733276258" sldId="363"/>
            <ac:picMk id="31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5:00.103" v="4510"/>
          <ac:picMkLst>
            <pc:docMk/>
            <pc:sldMk cId="2733276258" sldId="363"/>
            <ac:picMk id="104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5:04.952" v="4511"/>
          <ac:picMkLst>
            <pc:docMk/>
            <pc:sldMk cId="2733276258" sldId="363"/>
            <ac:picMk id="121" creationId="{17595C58-14C2-799C-65B5-27306155B9AC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26" creationId="{4CB5B4A6-15CF-FD71-E79A-82CE418B5EDC}"/>
          </ac:picMkLst>
        </pc:picChg>
        <pc:picChg chg="mod">
          <ac:chgData name="한 채빈" userId="98805702d66fc88f" providerId="LiveId" clId="{5C7C02F3-C261-422E-B33C-D734DAF2131D}" dt="2022-06-05T05:05:13.149" v="4512"/>
          <ac:picMkLst>
            <pc:docMk/>
            <pc:sldMk cId="2733276258" sldId="363"/>
            <ac:picMk id="130" creationId="{F9078F43-5F48-9679-631A-E6AC28C93661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37" creationId="{30E81037-37D2-B73C-28D8-F9364E41D5FD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51" creationId="{5E85073E-0FE5-C489-B715-C4A9CDC939C9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55" creationId="{BA1A2142-C708-07B1-D35C-73D017CCE1C0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58" creationId="{39FE5B21-9378-B5FE-18DB-4BB026A809B3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64" creationId="{1F32565F-61CF-14EF-AEAA-ED23482BD53F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66" creationId="{65CEE197-6039-4638-0DD7-AC5C9992F8B3}"/>
          </ac:picMkLst>
        </pc:picChg>
      </pc:sldChg>
      <pc:sldChg chg="addSp delSp modSp mod setBg">
        <pc:chgData name="한 채빈" userId="98805702d66fc88f" providerId="LiveId" clId="{5C7C02F3-C261-422E-B33C-D734DAF2131D}" dt="2022-06-06T10:21:24.203" v="4794" actId="1076"/>
        <pc:sldMkLst>
          <pc:docMk/>
          <pc:sldMk cId="468933250" sldId="364"/>
        </pc:sldMkLst>
        <pc:spChg chg="mod">
          <ac:chgData name="한 채빈" userId="98805702d66fc88f" providerId="LiveId" clId="{5C7C02F3-C261-422E-B33C-D734DAF2131D}" dt="2022-06-05T04:43:37.219" v="4111" actId="12"/>
          <ac:spMkLst>
            <pc:docMk/>
            <pc:sldMk cId="468933250" sldId="364"/>
            <ac:spMk id="5" creationId="{00000000-0000-0000-0000-000000000000}"/>
          </ac:spMkLst>
        </pc:spChg>
        <pc:spChg chg="mod">
          <ac:chgData name="한 채빈" userId="98805702d66fc88f" providerId="LiveId" clId="{5C7C02F3-C261-422E-B33C-D734DAF2131D}" dt="2022-06-05T04:40:38.732" v="4055" actId="207"/>
          <ac:spMkLst>
            <pc:docMk/>
            <pc:sldMk cId="468933250" sldId="364"/>
            <ac:spMk id="15" creationId="{00000000-0000-0000-0000-000000000000}"/>
          </ac:spMkLst>
        </pc:spChg>
        <pc:spChg chg="mod">
          <ac:chgData name="한 채빈" userId="98805702d66fc88f" providerId="LiveId" clId="{5C7C02F3-C261-422E-B33C-D734DAF2131D}" dt="2022-06-05T04:43:28.215" v="4110" actId="12"/>
          <ac:spMkLst>
            <pc:docMk/>
            <pc:sldMk cId="468933250" sldId="364"/>
            <ac:spMk id="4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51:09.354" v="4181" actId="20577"/>
          <ac:spMkLst>
            <pc:docMk/>
            <pc:sldMk cId="468933250" sldId="364"/>
            <ac:spMk id="53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57" creationId="{A4A98860-5DB3-0C88-583B-44061610A5C2}"/>
          </ac:spMkLst>
        </pc:spChg>
        <pc:spChg chg="add mod ord">
          <ac:chgData name="한 채빈" userId="98805702d66fc88f" providerId="LiveId" clId="{5C7C02F3-C261-422E-B33C-D734DAF2131D}" dt="2022-06-06T10:21:15.521" v="4792" actId="166"/>
          <ac:spMkLst>
            <pc:docMk/>
            <pc:sldMk cId="468933250" sldId="364"/>
            <ac:spMk id="58" creationId="{EDD6D60A-4DA9-9D29-0B47-5B9C5FC3C4D0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59" creationId="{EEC931CE-046A-0929-01C5-EB711DCCB778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62" creationId="{B845EFB2-1D33-C97B-737A-2ED4424237DC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67" creationId="{DA349783-6898-1789-E384-40D45DD0863C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68" creationId="{BCD6CB87-4C7D-E92F-5CC9-8D51BFFD1955}"/>
          </ac:spMkLst>
        </pc:spChg>
        <pc:spChg chg="mod">
          <ac:chgData name="한 채빈" userId="98805702d66fc88f" providerId="LiveId" clId="{5C7C02F3-C261-422E-B33C-D734DAF2131D}" dt="2022-06-05T04:43:52.079" v="4114" actId="1076"/>
          <ac:spMkLst>
            <pc:docMk/>
            <pc:sldMk cId="468933250" sldId="364"/>
            <ac:spMk id="80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5T04:39:53.742" v="4045" actId="478"/>
          <ac:spMkLst>
            <pc:docMk/>
            <pc:sldMk cId="468933250" sldId="364"/>
            <ac:spMk id="84" creationId="{5CDB0D87-2A31-7163-71FC-FBE0A51110B8}"/>
          </ac:spMkLst>
        </pc:spChg>
        <pc:spChg chg="add del mod">
          <ac:chgData name="한 채빈" userId="98805702d66fc88f" providerId="LiveId" clId="{5C7C02F3-C261-422E-B33C-D734DAF2131D}" dt="2022-06-05T04:39:53.742" v="4045" actId="478"/>
          <ac:spMkLst>
            <pc:docMk/>
            <pc:sldMk cId="468933250" sldId="364"/>
            <ac:spMk id="86" creationId="{1BB3C326-574C-6EAA-482E-5DDC595EE6B4}"/>
          </ac:spMkLst>
        </pc:spChg>
        <pc:spChg chg="mod">
          <ac:chgData name="한 채빈" userId="98805702d66fc88f" providerId="LiveId" clId="{5C7C02F3-C261-422E-B33C-D734DAF2131D}" dt="2022-06-05T04:40:44.111" v="4058" actId="207"/>
          <ac:spMkLst>
            <pc:docMk/>
            <pc:sldMk cId="468933250" sldId="364"/>
            <ac:spMk id="93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42:58.584" v="4099"/>
          <ac:spMkLst>
            <pc:docMk/>
            <pc:sldMk cId="468933250" sldId="364"/>
            <ac:spMk id="97" creationId="{EF76730A-89FE-58EF-6D00-B182BDBFB75A}"/>
          </ac:spMkLst>
        </pc:spChg>
        <pc:spChg chg="del mod ord">
          <ac:chgData name="한 채빈" userId="98805702d66fc88f" providerId="LiveId" clId="{5C7C02F3-C261-422E-B33C-D734DAF2131D}" dt="2022-06-05T04:42:58.584" v="4097" actId="478"/>
          <ac:spMkLst>
            <pc:docMk/>
            <pc:sldMk cId="468933250" sldId="364"/>
            <ac:spMk id="98" creationId="{F70BBA59-D119-BF4E-10C1-6260868D9EE5}"/>
          </ac:spMkLst>
        </pc:spChg>
        <pc:spChg chg="mod">
          <ac:chgData name="한 채빈" userId="98805702d66fc88f" providerId="LiveId" clId="{5C7C02F3-C261-422E-B33C-D734DAF2131D}" dt="2022-06-05T04:40:34.655" v="4052" actId="1076"/>
          <ac:spMkLst>
            <pc:docMk/>
            <pc:sldMk cId="468933250" sldId="364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2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2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22" creationId="{00000000-0000-0000-0000-000000000000}"/>
          </ac:spMkLst>
        </pc:spChg>
        <pc:grpChg chg="add mod ord">
          <ac:chgData name="한 채빈" userId="98805702d66fc88f" providerId="LiveId" clId="{5C7C02F3-C261-422E-B33C-D734DAF2131D}" dt="2022-06-06T10:21:15.521" v="4792" actId="166"/>
          <ac:grpSpMkLst>
            <pc:docMk/>
            <pc:sldMk cId="468933250" sldId="364"/>
            <ac:grpSpMk id="49" creationId="{80BC3DB3-6F52-2C6B-BB3F-327EAACA6FCE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52" creationId="{856F982A-7715-5E0A-B614-30746FE3207C}"/>
          </ac:grpSpMkLst>
        </pc:grpChg>
        <pc:grpChg chg="add mod">
          <ac:chgData name="한 채빈" userId="98805702d66fc88f" providerId="LiveId" clId="{5C7C02F3-C261-422E-B33C-D734DAF2131D}" dt="2022-06-06T10:21:24.203" v="4794" actId="1076"/>
          <ac:grpSpMkLst>
            <pc:docMk/>
            <pc:sldMk cId="468933250" sldId="364"/>
            <ac:grpSpMk id="55" creationId="{6E3D764B-644D-670E-EABC-4221AB503AA8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0" creationId="{30C9FC14-FD34-139C-3431-159E6D4643F2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3" creationId="{764BE3AD-F454-3A75-4B96-93D416457AF2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5" creationId="{D7188A21-27A4-6470-CED4-BBF31AB0FC6C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9" creationId="{DABA93AC-21EA-BCFC-4E43-C014B32F5077}"/>
          </ac:grpSpMkLst>
        </pc:grpChg>
        <pc:grpChg chg="add del mod">
          <ac:chgData name="한 채빈" userId="98805702d66fc88f" providerId="LiveId" clId="{5C7C02F3-C261-422E-B33C-D734DAF2131D}" dt="2022-06-05T04:39:54.657" v="4046" actId="478"/>
          <ac:grpSpMkLst>
            <pc:docMk/>
            <pc:sldMk cId="468933250" sldId="364"/>
            <ac:grpSpMk id="77" creationId="{36102698-E251-ACDB-42F2-8B2A79CFFD20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81" creationId="{B8ECED1B-3DAE-CB4F-BFAD-45D3CBD1B308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87" creationId="{004C9B2F-A28D-3AA8-1822-EEB57547388E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89" creationId="{7A3E637B-0EBC-8F3B-0DC8-7139F263DF06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90" creationId="{6BDC9F7D-E832-143E-1195-4F0BB42C782F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92" creationId="{E0C6F75B-2497-4AFD-9F21-9ACB08F988CF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0" creationId="{418F3026-F8FB-670C-62E8-A14BF5CD035C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101" creationId="{7EA8A1D0-A34E-BC4E-EC83-57D077D8B7B0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103" creationId="{1C026C76-EC50-87B9-6D8B-FA6E464B1C21}"/>
          </ac:grpSpMkLst>
        </pc:grpChg>
        <pc:grpChg chg="add del mod">
          <ac:chgData name="한 채빈" userId="98805702d66fc88f" providerId="LiveId" clId="{5C7C02F3-C261-422E-B33C-D734DAF2131D}" dt="2022-06-05T04:34:33.375" v="3962" actId="478"/>
          <ac:grpSpMkLst>
            <pc:docMk/>
            <pc:sldMk cId="468933250" sldId="364"/>
            <ac:grpSpMk id="107" creationId="{1B6B96FA-4CE1-3619-E943-F5F62AE867C5}"/>
          </ac:grpSpMkLst>
        </pc:grpChg>
        <pc:grpChg chg="del mod topLvl">
          <ac:chgData name="한 채빈" userId="98805702d66fc88f" providerId="LiveId" clId="{5C7C02F3-C261-422E-B33C-D734DAF2131D}" dt="2022-06-05T04:49:57.956" v="4163" actId="478"/>
          <ac:grpSpMkLst>
            <pc:docMk/>
            <pc:sldMk cId="468933250" sldId="364"/>
            <ac:grpSpMk id="109" creationId="{A4CCE8D8-E920-553C-9045-768B9DAB1EC3}"/>
          </ac:grpSpMkLst>
        </pc:grpChg>
        <pc:grpChg chg="del mod">
          <ac:chgData name="한 채빈" userId="98805702d66fc88f" providerId="LiveId" clId="{5C7C02F3-C261-422E-B33C-D734DAF2131D}" dt="2022-06-05T04:34:33.375" v="3962" actId="478"/>
          <ac:grpSpMkLst>
            <pc:docMk/>
            <pc:sldMk cId="468933250" sldId="364"/>
            <ac:grpSpMk id="110" creationId="{C719394D-F455-24B9-DC89-4E7B5281FD9B}"/>
          </ac:grpSpMkLst>
        </pc:grpChg>
        <pc:grpChg chg="add del mod">
          <ac:chgData name="한 채빈" userId="98805702d66fc88f" providerId="LiveId" clId="{5C7C02F3-C261-422E-B33C-D734DAF2131D}" dt="2022-06-05T04:37:45.890" v="4019" actId="478"/>
          <ac:grpSpMkLst>
            <pc:docMk/>
            <pc:sldMk cId="468933250" sldId="364"/>
            <ac:grpSpMk id="125" creationId="{27A07BC3-93D3-00A9-ABDF-C7CBEC612297}"/>
          </ac:grpSpMkLst>
        </pc:grpChg>
        <pc:grpChg chg="del mod ord topLvl">
          <ac:chgData name="한 채빈" userId="98805702d66fc88f" providerId="LiveId" clId="{5C7C02F3-C261-422E-B33C-D734DAF2131D}" dt="2022-06-05T04:49:37.314" v="4155" actId="478"/>
          <ac:grpSpMkLst>
            <pc:docMk/>
            <pc:sldMk cId="468933250" sldId="364"/>
            <ac:grpSpMk id="126" creationId="{9122D1E2-B218-3AE0-1385-D4D7182DFA3D}"/>
          </ac:grpSpMkLst>
        </pc:grpChg>
        <pc:grpChg chg="del mod">
          <ac:chgData name="한 채빈" userId="98805702d66fc88f" providerId="LiveId" clId="{5C7C02F3-C261-422E-B33C-D734DAF2131D}" dt="2022-06-05T04:37:45.890" v="4019" actId="478"/>
          <ac:grpSpMkLst>
            <pc:docMk/>
            <pc:sldMk cId="468933250" sldId="364"/>
            <ac:grpSpMk id="128" creationId="{A8494ACF-906C-FF00-0621-A2C1CB0078D8}"/>
          </ac:grpSpMkLst>
        </pc:grpChg>
        <pc:grpChg chg="add mod">
          <ac:chgData name="한 채빈" userId="98805702d66fc88f" providerId="LiveId" clId="{5C7C02F3-C261-422E-B33C-D734DAF2131D}" dt="2022-06-05T04:47:30.892" v="4127" actId="571"/>
          <ac:grpSpMkLst>
            <pc:docMk/>
            <pc:sldMk cId="468933250" sldId="364"/>
            <ac:grpSpMk id="132" creationId="{25665E17-37B2-CA71-1DE9-AA3D9B570033}"/>
          </ac:grpSpMkLst>
        </pc:grpChg>
        <pc:grpChg chg="add mod">
          <ac:chgData name="한 채빈" userId="98805702d66fc88f" providerId="LiveId" clId="{5C7C02F3-C261-422E-B33C-D734DAF2131D}" dt="2022-06-05T04:47:35.526" v="4129" actId="571"/>
          <ac:grpSpMkLst>
            <pc:docMk/>
            <pc:sldMk cId="468933250" sldId="364"/>
            <ac:grpSpMk id="135" creationId="{F9E543F4-B66D-4F57-BB1A-524687426E13}"/>
          </ac:grpSpMkLst>
        </pc:grpChg>
        <pc:grpChg chg="add mod">
          <ac:chgData name="한 채빈" userId="98805702d66fc88f" providerId="LiveId" clId="{5C7C02F3-C261-422E-B33C-D734DAF2131D}" dt="2022-06-05T04:47:40.062" v="4131" actId="571"/>
          <ac:grpSpMkLst>
            <pc:docMk/>
            <pc:sldMk cId="468933250" sldId="364"/>
            <ac:grpSpMk id="137" creationId="{70642B93-941D-0991-B816-19849509BE55}"/>
          </ac:grpSpMkLst>
        </pc:grpChg>
        <pc:grpChg chg="add del mod ord">
          <ac:chgData name="한 채빈" userId="98805702d66fc88f" providerId="LiveId" clId="{5C7C02F3-C261-422E-B33C-D734DAF2131D}" dt="2022-06-05T04:48:23.833" v="4139" actId="478"/>
          <ac:grpSpMkLst>
            <pc:docMk/>
            <pc:sldMk cId="468933250" sldId="364"/>
            <ac:grpSpMk id="139" creationId="{165BC2DD-8FF2-CBFF-9C47-34006D505AB4}"/>
          </ac:grpSpMkLst>
        </pc:grpChg>
        <pc:grpChg chg="add del mod">
          <ac:chgData name="한 채빈" userId="98805702d66fc88f" providerId="LiveId" clId="{5C7C02F3-C261-422E-B33C-D734DAF2131D}" dt="2022-06-05T04:48:36.074" v="4146" actId="478"/>
          <ac:grpSpMkLst>
            <pc:docMk/>
            <pc:sldMk cId="468933250" sldId="364"/>
            <ac:grpSpMk id="141" creationId="{3C67E53A-F33E-DAE9-0AE1-4B1F3A5DC24F}"/>
          </ac:grpSpMkLst>
        </pc:grpChg>
        <pc:grpChg chg="add del mod">
          <ac:chgData name="한 채빈" userId="98805702d66fc88f" providerId="LiveId" clId="{5C7C02F3-C261-422E-B33C-D734DAF2131D}" dt="2022-06-05T04:52:58.030" v="4188" actId="1366"/>
          <ac:grpSpMkLst>
            <pc:docMk/>
            <pc:sldMk cId="468933250" sldId="364"/>
            <ac:grpSpMk id="100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45.513" v="4081" actId="478"/>
          <ac:grpSpMkLst>
            <pc:docMk/>
            <pc:sldMk cId="468933250" sldId="364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51.290" v="4084" actId="478"/>
          <ac:grpSpMkLst>
            <pc:docMk/>
            <pc:sldMk cId="468933250" sldId="364"/>
            <ac:grpSpMk id="1003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5T04:35:06.823" v="3976" actId="478"/>
          <ac:grpSpMkLst>
            <pc:docMk/>
            <pc:sldMk cId="468933250" sldId="364"/>
            <ac:grpSpMk id="1005" creationId="{00000000-0000-0000-0000-000000000000}"/>
          </ac:grpSpMkLst>
        </pc:grpChg>
        <pc:grpChg chg="del topLvl">
          <ac:chgData name="한 채빈" userId="98805702d66fc88f" providerId="LiveId" clId="{5C7C02F3-C261-422E-B33C-D734DAF2131D}" dt="2022-06-05T04:35:06.823" v="3976" actId="478"/>
          <ac:grpSpMkLst>
            <pc:docMk/>
            <pc:sldMk cId="468933250" sldId="364"/>
            <ac:grpSpMk id="100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4:52.940" v="3967" actId="478"/>
          <ac:grpSpMkLst>
            <pc:docMk/>
            <pc:sldMk cId="468933250" sldId="364"/>
            <ac:grpSpMk id="1007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42:05.772" v="4086" actId="207"/>
          <ac:grpSpMkLst>
            <pc:docMk/>
            <pc:sldMk cId="468933250" sldId="364"/>
            <ac:grpSpMk id="101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1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15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51:00.525" v="4179" actId="14100"/>
          <ac:grpSpMkLst>
            <pc:docMk/>
            <pc:sldMk cId="468933250" sldId="364"/>
            <ac:grpSpMk id="1016" creationId="{00000000-0000-0000-0000-000000000000}"/>
          </ac:grpSpMkLst>
        </pc:grpChg>
        <pc:grpChg chg="add del mod">
          <ac:chgData name="한 채빈" userId="98805702d66fc88f" providerId="LiveId" clId="{5C7C02F3-C261-422E-B33C-D734DAF2131D}" dt="2022-06-05T04:34:13.606" v="3959" actId="478"/>
          <ac:grpSpMkLst>
            <pc:docMk/>
            <pc:sldMk cId="468933250" sldId="364"/>
            <ac:grpSpMk id="1017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34:13.606" v="3959" actId="478"/>
          <ac:grpSpMkLst>
            <pc:docMk/>
            <pc:sldMk cId="468933250" sldId="364"/>
            <ac:grpSpMk id="1018" creationId="{00000000-0000-0000-0000-000000000000}"/>
          </ac:grpSpMkLst>
        </pc:grpChg>
        <pc:grpChg chg="del mod topLvl">
          <ac:chgData name="한 채빈" userId="98805702d66fc88f" providerId="LiveId" clId="{5C7C02F3-C261-422E-B33C-D734DAF2131D}" dt="2022-06-05T04:55:11.312" v="4220" actId="478"/>
          <ac:grpSpMkLst>
            <pc:docMk/>
            <pc:sldMk cId="468933250" sldId="364"/>
            <ac:grpSpMk id="101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53:23.196" v="4194"/>
          <ac:grpSpMkLst>
            <pc:docMk/>
            <pc:sldMk cId="468933250" sldId="364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06.056" v="4071" actId="478"/>
          <ac:grpSpMkLst>
            <pc:docMk/>
            <pc:sldMk cId="468933250" sldId="364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04.405" v="4070" actId="478"/>
          <ac:grpSpMkLst>
            <pc:docMk/>
            <pc:sldMk cId="468933250" sldId="364"/>
            <ac:grpSpMk id="1027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5T04:37:26.510" v="4011" actId="478"/>
          <ac:grpSpMkLst>
            <pc:docMk/>
            <pc:sldMk cId="468933250" sldId="364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7:26.510" v="4011" actId="478"/>
          <ac:grpSpMkLst>
            <pc:docMk/>
            <pc:sldMk cId="468933250" sldId="364"/>
            <ac:grpSpMk id="1031" creationId="{00000000-0000-0000-0000-000000000000}"/>
          </ac:grpSpMkLst>
        </pc:grpChg>
        <pc:grpChg chg="del mod ord topLvl">
          <ac:chgData name="한 채빈" userId="98805702d66fc88f" providerId="LiveId" clId="{5C7C02F3-C261-422E-B33C-D734DAF2131D}" dt="2022-06-05T04:49:36.394" v="4154" actId="478"/>
          <ac:grpSpMkLst>
            <pc:docMk/>
            <pc:sldMk cId="468933250" sldId="364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40" creationId="{00000000-0000-0000-0000-000000000000}"/>
          </ac:grpSpMkLst>
        </pc:grpChg>
        <pc:picChg chg="add del mod">
          <ac:chgData name="한 채빈" userId="98805702d66fc88f" providerId="LiveId" clId="{5C7C02F3-C261-422E-B33C-D734DAF2131D}" dt="2022-06-05T04:47:20.964" v="4125" actId="478"/>
          <ac:picMkLst>
            <pc:docMk/>
            <pc:sldMk cId="468933250" sldId="364"/>
            <ac:picMk id="2" creationId="{CD19BBAC-3885-2B85-4A5E-43EDEF947001}"/>
          </ac:picMkLst>
        </pc:picChg>
        <pc:picChg chg="mod">
          <ac:chgData name="한 채빈" userId="98805702d66fc88f" providerId="LiveId" clId="{5C7C02F3-C261-422E-B33C-D734DAF2131D}" dt="2022-06-05T04:42:20.607" v="4088" actId="207"/>
          <ac:picMkLst>
            <pc:docMk/>
            <pc:sldMk cId="468933250" sldId="364"/>
            <ac:picMk id="3" creationId="{00000000-0000-0000-0000-000000000000}"/>
          </ac:picMkLst>
        </pc:picChg>
        <pc:picChg chg="add mod">
          <ac:chgData name="한 채빈" userId="98805702d66fc88f" providerId="LiveId" clId="{5C7C02F3-C261-422E-B33C-D734DAF2131D}" dt="2022-06-05T04:49:53.096" v="4161" actId="14100"/>
          <ac:picMkLst>
            <pc:docMk/>
            <pc:sldMk cId="468933250" sldId="364"/>
            <ac:picMk id="4" creationId="{53B3EA38-282E-A2DE-2783-A4AE3A837F2B}"/>
          </ac:picMkLst>
        </pc:picChg>
        <pc:picChg chg="add mod">
          <ac:chgData name="한 채빈" userId="98805702d66fc88f" providerId="LiveId" clId="{5C7C02F3-C261-422E-B33C-D734DAF2131D}" dt="2022-06-05T04:51:03.555" v="4180" actId="1076"/>
          <ac:picMkLst>
            <pc:docMk/>
            <pc:sldMk cId="468933250" sldId="364"/>
            <ac:picMk id="6" creationId="{1F6CDEF5-BADE-0676-A94A-37310FAC6169}"/>
          </ac:picMkLst>
        </pc:picChg>
        <pc:picChg chg="mod">
          <ac:chgData name="한 채빈" userId="98805702d66fc88f" providerId="LiveId" clId="{5C7C02F3-C261-422E-B33C-D734DAF2131D}" dt="2022-06-05T04:36:19.034" v="4001"/>
          <ac:picMkLst>
            <pc:docMk/>
            <pc:sldMk cId="468933250" sldId="364"/>
            <ac:picMk id="13" creationId="{00000000-0000-0000-0000-000000000000}"/>
          </ac:picMkLst>
        </pc:picChg>
        <pc:picChg chg="del topLvl">
          <ac:chgData name="한 채빈" userId="98805702d66fc88f" providerId="LiveId" clId="{5C7C02F3-C261-422E-B33C-D734DAF2131D}" dt="2022-06-05T04:35:06.823" v="3976" actId="478"/>
          <ac:picMkLst>
            <pc:docMk/>
            <pc:sldMk cId="468933250" sldId="364"/>
            <ac:picMk id="18" creationId="{00000000-0000-0000-0000-000000000000}"/>
          </ac:picMkLst>
        </pc:picChg>
        <pc:picChg chg="add del mod ord topLvl">
          <ac:chgData name="한 채빈" userId="98805702d66fc88f" providerId="LiveId" clId="{5C7C02F3-C261-422E-B33C-D734DAF2131D}" dt="2022-06-05T04:46:47.061" v="4116" actId="478"/>
          <ac:picMkLst>
            <pc:docMk/>
            <pc:sldMk cId="468933250" sldId="364"/>
            <ac:picMk id="21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52:22.872" v="4183"/>
          <ac:picMkLst>
            <pc:docMk/>
            <pc:sldMk cId="468933250" sldId="364"/>
            <ac:picMk id="38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50" creationId="{CD2D83EB-6896-95B9-B0B9-79704F20452E}"/>
          </ac:picMkLst>
        </pc:picChg>
        <pc:picChg chg="mod">
          <ac:chgData name="한 채빈" userId="98805702d66fc88f" providerId="LiveId" clId="{5C7C02F3-C261-422E-B33C-D734DAF2131D}" dt="2022-06-05T04:37:06.931" v="4006"/>
          <ac:picMkLst>
            <pc:docMk/>
            <pc:sldMk cId="468933250" sldId="364"/>
            <ac:picMk id="51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54" creationId="{0D982E19-F035-0BCA-FEED-7D6CA3A4A82C}"/>
          </ac:picMkLst>
        </pc:picChg>
        <pc:picChg chg="del mod topLvl">
          <ac:chgData name="한 채빈" userId="98805702d66fc88f" providerId="LiveId" clId="{5C7C02F3-C261-422E-B33C-D734DAF2131D}" dt="2022-06-05T04:34:13.606" v="3959" actId="478"/>
          <ac:picMkLst>
            <pc:docMk/>
            <pc:sldMk cId="468933250" sldId="364"/>
            <ac:picMk id="56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56" creationId="{1A69FAE0-7EDB-751F-0436-D9A759979472}"/>
          </ac:picMkLst>
        </pc:picChg>
        <pc:picChg chg="mod">
          <ac:chgData name="한 채빈" userId="98805702d66fc88f" providerId="LiveId" clId="{5C7C02F3-C261-422E-B33C-D734DAF2131D}" dt="2022-06-05T04:33:56.227" v="3954" actId="1076"/>
          <ac:picMkLst>
            <pc:docMk/>
            <pc:sldMk cId="468933250" sldId="364"/>
            <ac:picMk id="59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61" creationId="{F02C2085-3612-B380-4138-0BAA7508FCBE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64" creationId="{E7542F00-93AA-215E-36BD-D14ADDAA8387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66" creationId="{AB656C71-1BA9-AC32-B597-562E8B2AC773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70" creationId="{7B44567A-14B9-CA06-D23F-4D1FE0A93D03}"/>
          </ac:picMkLst>
        </pc:picChg>
        <pc:picChg chg="mod">
          <ac:chgData name="한 채빈" userId="98805702d66fc88f" providerId="LiveId" clId="{5C7C02F3-C261-422E-B33C-D734DAF2131D}" dt="2022-06-05T04:53:31.115" v="4195"/>
          <ac:picMkLst>
            <pc:docMk/>
            <pc:sldMk cId="468933250" sldId="364"/>
            <ac:picMk id="78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79" creationId="{E7CBB706-E930-717D-5035-BC038EB88DBB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83" creationId="{DDD410FD-9057-37D0-9FA6-F62100E2312F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88" creationId="{5007B8AE-4581-DD81-FAAB-44E72EEDECD9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94" creationId="{5032D011-7448-A54D-4886-2C6B1CCC0B8B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95" creationId="{8A16DF86-3107-E420-B925-7EB73569E20E}"/>
          </ac:picMkLst>
        </pc:picChg>
        <pc:picChg chg="del topLvl">
          <ac:chgData name="한 채빈" userId="98805702d66fc88f" providerId="LiveId" clId="{5C7C02F3-C261-422E-B33C-D734DAF2131D}" dt="2022-06-05T04:37:26.510" v="4011" actId="478"/>
          <ac:picMkLst>
            <pc:docMk/>
            <pc:sldMk cId="468933250" sldId="364"/>
            <ac:picMk id="96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38:12.839" v="4032" actId="1036"/>
          <ac:picMkLst>
            <pc:docMk/>
            <pc:sldMk cId="468933250" sldId="364"/>
            <ac:picMk id="99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104" creationId="{7CB7FC50-64F8-E748-1BF1-B9F90E0DC3D5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106" creationId="{EFF3EC1E-7B34-B309-7D03-2042161EBEAF}"/>
          </ac:picMkLst>
        </pc:picChg>
        <pc:picChg chg="del mod topLvl">
          <ac:chgData name="한 채빈" userId="98805702d66fc88f" providerId="LiveId" clId="{5C7C02F3-C261-422E-B33C-D734DAF2131D}" dt="2022-06-05T04:34:33.375" v="3962" actId="478"/>
          <ac:picMkLst>
            <pc:docMk/>
            <pc:sldMk cId="468933250" sldId="364"/>
            <ac:picMk id="112" creationId="{A438FE8B-FE5B-B74C-26F6-7547694302E1}"/>
          </ac:picMkLst>
        </pc:picChg>
        <pc:picChg chg="mod">
          <ac:chgData name="한 채빈" userId="98805702d66fc88f" providerId="LiveId" clId="{5C7C02F3-C261-422E-B33C-D734DAF2131D}" dt="2022-06-05T04:34:15.910" v="3960"/>
          <ac:picMkLst>
            <pc:docMk/>
            <pc:sldMk cId="468933250" sldId="364"/>
            <ac:picMk id="113" creationId="{0600077E-455B-ABDB-2A17-502D6A453F0F}"/>
          </ac:picMkLst>
        </pc:picChg>
        <pc:picChg chg="add del mod">
          <ac:chgData name="한 채빈" userId="98805702d66fc88f" providerId="LiveId" clId="{5C7C02F3-C261-422E-B33C-D734DAF2131D}" dt="2022-06-05T04:49:56.771" v="4162" actId="478"/>
          <ac:picMkLst>
            <pc:docMk/>
            <pc:sldMk cId="468933250" sldId="364"/>
            <ac:picMk id="115" creationId="{0D285343-655E-0817-21C3-D44A9780DBA8}"/>
          </ac:picMkLst>
        </pc:picChg>
        <pc:picChg chg="add del mod ord">
          <ac:chgData name="한 채빈" userId="98805702d66fc88f" providerId="LiveId" clId="{5C7C02F3-C261-422E-B33C-D734DAF2131D}" dt="2022-06-05T04:46:47.872" v="4117" actId="478"/>
          <ac:picMkLst>
            <pc:docMk/>
            <pc:sldMk cId="468933250" sldId="364"/>
            <ac:picMk id="123" creationId="{3BE0378D-F082-DD4B-77F0-587BE6539AF8}"/>
          </ac:picMkLst>
        </pc:picChg>
        <pc:picChg chg="del mod topLvl">
          <ac:chgData name="한 채빈" userId="98805702d66fc88f" providerId="LiveId" clId="{5C7C02F3-C261-422E-B33C-D734DAF2131D}" dt="2022-06-05T04:37:45.890" v="4019" actId="478"/>
          <ac:picMkLst>
            <pc:docMk/>
            <pc:sldMk cId="468933250" sldId="364"/>
            <ac:picMk id="129" creationId="{5D1C3EF8-3E6F-C923-FD63-EB3B51DAD63E}"/>
          </ac:picMkLst>
        </pc:picChg>
        <pc:picChg chg="mod">
          <ac:chgData name="한 채빈" userId="98805702d66fc88f" providerId="LiveId" clId="{5C7C02F3-C261-422E-B33C-D734DAF2131D}" dt="2022-06-05T04:37:29" v="4012"/>
          <ac:picMkLst>
            <pc:docMk/>
            <pc:sldMk cId="468933250" sldId="364"/>
            <ac:picMk id="131" creationId="{29E31517-1FFA-A4FC-EF11-C9FD3056225A}"/>
          </ac:picMkLst>
        </pc:picChg>
        <pc:picChg chg="mod">
          <ac:chgData name="한 채빈" userId="98805702d66fc88f" providerId="LiveId" clId="{5C7C02F3-C261-422E-B33C-D734DAF2131D}" dt="2022-06-05T04:47:30.892" v="4127" actId="571"/>
          <ac:picMkLst>
            <pc:docMk/>
            <pc:sldMk cId="468933250" sldId="364"/>
            <ac:picMk id="134" creationId="{615E2438-6154-1160-D323-62E18E02F7FF}"/>
          </ac:picMkLst>
        </pc:picChg>
        <pc:picChg chg="mod">
          <ac:chgData name="한 채빈" userId="98805702d66fc88f" providerId="LiveId" clId="{5C7C02F3-C261-422E-B33C-D734DAF2131D}" dt="2022-06-05T04:47:35.526" v="4129" actId="571"/>
          <ac:picMkLst>
            <pc:docMk/>
            <pc:sldMk cId="468933250" sldId="364"/>
            <ac:picMk id="136" creationId="{01F267CF-7F23-866C-EBE3-AD8399ECB23B}"/>
          </ac:picMkLst>
        </pc:picChg>
        <pc:picChg chg="mod">
          <ac:chgData name="한 채빈" userId="98805702d66fc88f" providerId="LiveId" clId="{5C7C02F3-C261-422E-B33C-D734DAF2131D}" dt="2022-06-05T04:47:40.062" v="4131" actId="571"/>
          <ac:picMkLst>
            <pc:docMk/>
            <pc:sldMk cId="468933250" sldId="364"/>
            <ac:picMk id="138" creationId="{C2F1D13E-74F8-53B0-2EFE-B39FC37CDB57}"/>
          </ac:picMkLst>
        </pc:picChg>
        <pc:picChg chg="mod">
          <ac:chgData name="한 채빈" userId="98805702d66fc88f" providerId="LiveId" clId="{5C7C02F3-C261-422E-B33C-D734DAF2131D}" dt="2022-06-05T04:47:46.608" v="4132" actId="571"/>
          <ac:picMkLst>
            <pc:docMk/>
            <pc:sldMk cId="468933250" sldId="364"/>
            <ac:picMk id="140" creationId="{E537457A-30C0-3BD0-F309-E375EE02CD7D}"/>
          </ac:picMkLst>
        </pc:picChg>
        <pc:picChg chg="mod">
          <ac:chgData name="한 채빈" userId="98805702d66fc88f" providerId="LiveId" clId="{5C7C02F3-C261-422E-B33C-D734DAF2131D}" dt="2022-06-05T04:47:48.903" v="4133"/>
          <ac:picMkLst>
            <pc:docMk/>
            <pc:sldMk cId="468933250" sldId="364"/>
            <ac:picMk id="142" creationId="{833E22E4-FD46-A8A2-D89A-135BA9175A22}"/>
          </ac:picMkLst>
        </pc:picChg>
        <pc:picChg chg="add mod">
          <ac:chgData name="한 채빈" userId="98805702d66fc88f" providerId="LiveId" clId="{5C7C02F3-C261-422E-B33C-D734DAF2131D}" dt="2022-06-05T04:49:02.182" v="4149" actId="1076"/>
          <ac:picMkLst>
            <pc:docMk/>
            <pc:sldMk cId="468933250" sldId="364"/>
            <ac:picMk id="1028" creationId="{4273BFBF-5CDA-24C1-37B1-B893A6BAFB06}"/>
          </ac:picMkLst>
        </pc:picChg>
      </pc:sldChg>
      <pc:sldChg chg="addSp delSp modSp del mod">
        <pc:chgData name="한 채빈" userId="98805702d66fc88f" providerId="LiveId" clId="{5C7C02F3-C261-422E-B33C-D734DAF2131D}" dt="2022-06-05T05:02:58.113" v="4498" actId="2696"/>
        <pc:sldMkLst>
          <pc:docMk/>
          <pc:sldMk cId="4099492834" sldId="365"/>
        </pc:sldMkLst>
        <pc:spChg chg="mod">
          <ac:chgData name="한 채빈" userId="98805702d66fc88f" providerId="LiveId" clId="{5C7C02F3-C261-422E-B33C-D734DAF2131D}" dt="2022-06-05T04:17:53.075" v="3829" actId="20577"/>
          <ac:spMkLst>
            <pc:docMk/>
            <pc:sldMk cId="4099492834" sldId="365"/>
            <ac:spMk id="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5T04:17:53.236" v="3830" actId="47"/>
          <ac:spMkLst>
            <pc:docMk/>
            <pc:sldMk cId="4099492834" sldId="365"/>
            <ac:spMk id="84" creationId="{A9F61C52-6735-1A27-8E8B-1D8C9673088B}"/>
          </ac:spMkLst>
        </pc:spChg>
      </pc:sldChg>
      <pc:sldChg chg="addSp delSp modSp mod setBg">
        <pc:chgData name="한 채빈" userId="98805702d66fc88f" providerId="LiveId" clId="{5C7C02F3-C261-422E-B33C-D734DAF2131D}" dt="2022-06-06T10:21:30.723" v="4796"/>
        <pc:sldMkLst>
          <pc:docMk/>
          <pc:sldMk cId="3775435505" sldId="366"/>
        </pc:sldMkLst>
        <pc:spChg chg="del mod ord">
          <ac:chgData name="한 채빈" userId="98805702d66fc88f" providerId="LiveId" clId="{5C7C02F3-C261-422E-B33C-D734DAF2131D}" dt="2022-06-05T04:54:02.485" v="4205" actId="478"/>
          <ac:spMkLst>
            <pc:docMk/>
            <pc:sldMk cId="3775435505" sldId="366"/>
            <ac:spMk id="5" creationId="{00000000-0000-0000-0000-000000000000}"/>
          </ac:spMkLst>
        </pc:spChg>
        <pc:spChg chg="del">
          <ac:chgData name="한 채빈" userId="98805702d66fc88f" providerId="LiveId" clId="{5C7C02F3-C261-422E-B33C-D734DAF2131D}" dt="2022-06-05T04:54:00.456" v="4204" actId="478"/>
          <ac:spMkLst>
            <pc:docMk/>
            <pc:sldMk cId="3775435505" sldId="366"/>
            <ac:spMk id="15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40" creationId="{E1CF3629-93EF-907D-DEDD-4620F636C18D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41" creationId="{75ABE520-016F-DAD6-9BCD-F2476FAD4E29}"/>
          </ac:spMkLst>
        </pc:spChg>
        <pc:spChg chg="add mod">
          <ac:chgData name="한 채빈" userId="98805702d66fc88f" providerId="LiveId" clId="{5C7C02F3-C261-422E-B33C-D734DAF2131D}" dt="2022-06-05T04:54:07.855" v="4206" actId="1076"/>
          <ac:spMkLst>
            <pc:docMk/>
            <pc:sldMk cId="3775435505" sldId="366"/>
            <ac:spMk id="48" creationId="{07704E3A-7843-08D7-197B-6DD7CFFA37CD}"/>
          </ac:spMkLst>
        </pc:spChg>
        <pc:spChg chg="add mod">
          <ac:chgData name="한 채빈" userId="98805702d66fc88f" providerId="LiveId" clId="{5C7C02F3-C261-422E-B33C-D734DAF2131D}" dt="2022-06-05T04:54:28.806" v="4213" actId="1076"/>
          <ac:spMkLst>
            <pc:docMk/>
            <pc:sldMk cId="3775435505" sldId="366"/>
            <ac:spMk id="50" creationId="{7477D945-DD1C-0FB5-337C-6ACB3BE817EE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51" creationId="{F28173A9-D75B-1920-6D60-BF2EA7AF4B3D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56" creationId="{4C191320-BD2A-2E94-84E0-2F2333460829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57" creationId="{9C783C73-16F1-4746-A1F8-9D2BC54FE4E1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62" creationId="{7476F19E-65FF-1A86-23DE-DCC10CD467A3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2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2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22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36" creationId="{10227018-3D83-4A77-D641-0301DD26158C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38" creationId="{E46849DC-0268-9A22-DE24-B7034A2CB248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42" creationId="{CE4265D9-617C-7E29-ADA3-BE6F9F0EC92D}"/>
          </ac:grpSpMkLst>
        </pc:grpChg>
        <pc:grpChg chg="add mod">
          <ac:chgData name="한 채빈" userId="98805702d66fc88f" providerId="LiveId" clId="{5C7C02F3-C261-422E-B33C-D734DAF2131D}" dt="2022-06-05T04:54:07.855" v="4206" actId="1076"/>
          <ac:grpSpMkLst>
            <pc:docMk/>
            <pc:sldMk cId="3775435505" sldId="366"/>
            <ac:grpSpMk id="44" creationId="{263AB3FA-BF6D-2950-ADF2-3FEB7D202B90}"/>
          </ac:grpSpMkLst>
        </pc:grpChg>
        <pc:grpChg chg="add mod">
          <ac:chgData name="한 채빈" userId="98805702d66fc88f" providerId="LiveId" clId="{5C7C02F3-C261-422E-B33C-D734DAF2131D}" dt="2022-06-05T04:54:07.855" v="4206" actId="1076"/>
          <ac:grpSpMkLst>
            <pc:docMk/>
            <pc:sldMk cId="3775435505" sldId="366"/>
            <ac:grpSpMk id="46" creationId="{D288D4DC-7C4B-ADEC-7D5E-62E9C18D09F7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52" creationId="{4498DA7B-B124-AF54-CDB1-29371DCA4960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54" creationId="{42CC7233-E6A6-54A0-61CE-E6E15A33E6E8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58" creationId="{EEEB6FD0-BFE5-E4CA-D15E-E03E59A06D3D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60" creationId="{B91E5A4F-E744-C9A6-2F95-1ED934D8D488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40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4:54:42.879" v="4218" actId="1076"/>
          <ac:picMkLst>
            <pc:docMk/>
            <pc:sldMk cId="3775435505" sldId="366"/>
            <ac:picMk id="2" creationId="{45A343EB-CFF4-242B-DAD0-8C111023127F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37" creationId="{777CC227-A3F8-745C-366E-5D16AFA8B511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39" creationId="{69AC84B1-5CD4-87F7-1548-0788C834E9AD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43" creationId="{FEB279D2-86F5-A614-5B20-5EC2EF6923F4}"/>
          </ac:picMkLst>
        </pc:picChg>
        <pc:picChg chg="mod">
          <ac:chgData name="한 채빈" userId="98805702d66fc88f" providerId="LiveId" clId="{5C7C02F3-C261-422E-B33C-D734DAF2131D}" dt="2022-06-05T04:54:07.855" v="4206" actId="1076"/>
          <ac:picMkLst>
            <pc:docMk/>
            <pc:sldMk cId="3775435505" sldId="366"/>
            <ac:picMk id="45" creationId="{0780B93F-1BB6-1D63-12E6-39B2184F9DE6}"/>
          </ac:picMkLst>
        </pc:picChg>
        <pc:picChg chg="mod">
          <ac:chgData name="한 채빈" userId="98805702d66fc88f" providerId="LiveId" clId="{5C7C02F3-C261-422E-B33C-D734DAF2131D}" dt="2022-06-05T04:54:07.855" v="4206" actId="1076"/>
          <ac:picMkLst>
            <pc:docMk/>
            <pc:sldMk cId="3775435505" sldId="366"/>
            <ac:picMk id="47" creationId="{75C9FC79-5CB1-9FF1-5CC3-EF40B2220282}"/>
          </ac:picMkLst>
        </pc:picChg>
        <pc:picChg chg="add mod">
          <ac:chgData name="한 채빈" userId="98805702d66fc88f" providerId="LiveId" clId="{5C7C02F3-C261-422E-B33C-D734DAF2131D}" dt="2022-06-05T04:54:07.855" v="4206" actId="1076"/>
          <ac:picMkLst>
            <pc:docMk/>
            <pc:sldMk cId="3775435505" sldId="366"/>
            <ac:picMk id="49" creationId="{06B29B47-13E9-2D3A-A56F-AE989DA57D41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53" creationId="{FF6F1B7A-7B6D-DE45-FC6A-19FBC309758C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55" creationId="{211004B1-8E8E-ABD9-F3FB-72F7BB717100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59" creationId="{7E0C0387-098D-7B51-A94A-15DDA336A8E1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61" creationId="{7DB73052-6F20-DBB1-89F7-70986B7DA36D}"/>
          </ac:picMkLst>
        </pc:picChg>
      </pc:sldChg>
      <pc:sldChg chg="delSp modSp del mod">
        <pc:chgData name="한 채빈" userId="98805702d66fc88f" providerId="LiveId" clId="{5C7C02F3-C261-422E-B33C-D734DAF2131D}" dt="2022-06-06T10:14:59.953" v="4670" actId="47"/>
        <pc:sldMkLst>
          <pc:docMk/>
          <pc:sldMk cId="2344624696" sldId="367"/>
        </pc:sldMkLst>
        <pc:spChg chg="mod">
          <ac:chgData name="한 채빈" userId="98805702d66fc88f" providerId="LiveId" clId="{5C7C02F3-C261-422E-B33C-D734DAF2131D}" dt="2022-06-06T10:14:53.538" v="4669" actId="1076"/>
          <ac:spMkLst>
            <pc:docMk/>
            <pc:sldMk cId="2344624696" sldId="367"/>
            <ac:spMk id="20" creationId="{00000000-0000-0000-0000-000000000000}"/>
          </ac:spMkLst>
        </pc:spChg>
        <pc:spChg chg="del">
          <ac:chgData name="한 채빈" userId="98805702d66fc88f" providerId="LiveId" clId="{5C7C02F3-C261-422E-B33C-D734DAF2131D}" dt="2022-06-05T05:14:45.479" v="4656" actId="478"/>
          <ac:spMkLst>
            <pc:docMk/>
            <pc:sldMk cId="2344624696" sldId="367"/>
            <ac:spMk id="22" creationId="{238194FA-7ED1-80B2-4BB9-182009AF75FD}"/>
          </ac:spMkLst>
        </pc:spChg>
      </pc:sldChg>
      <pc:sldChg chg="addSp delSp modSp add mod setBg">
        <pc:chgData name="한 채빈" userId="98805702d66fc88f" providerId="LiveId" clId="{5C7C02F3-C261-422E-B33C-D734DAF2131D}" dt="2022-06-06T11:58:50.352" v="4928" actId="14100"/>
        <pc:sldMkLst>
          <pc:docMk/>
          <pc:sldMk cId="708293691" sldId="368"/>
        </pc:sldMkLst>
        <pc:spChg chg="mod">
          <ac:chgData name="한 채빈" userId="98805702d66fc88f" providerId="LiveId" clId="{5C7C02F3-C261-422E-B33C-D734DAF2131D}" dt="2022-06-06T11:58:50.352" v="4928" actId="14100"/>
          <ac:spMkLst>
            <pc:docMk/>
            <pc:sldMk cId="708293691" sldId="368"/>
            <ac:spMk id="5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2:47.596" v="4497" actId="20577"/>
          <ac:spMkLst>
            <pc:docMk/>
            <pc:sldMk cId="708293691" sldId="368"/>
            <ac:spMk id="1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5T04:58:13.406" v="4445" actId="478"/>
          <ac:spMkLst>
            <pc:docMk/>
            <pc:sldMk cId="708293691" sldId="368"/>
            <ac:spMk id="4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55:31.751" v="4231" actId="1076"/>
          <ac:spMkLst>
            <pc:docMk/>
            <pc:sldMk cId="708293691" sldId="368"/>
            <ac:spMk id="53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55" creationId="{F301183F-9526-D8EE-17F7-BB4AFAFB48F2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56" creationId="{57AB7E23-AC49-0301-B50D-CD70F5DA9E20}"/>
          </ac:spMkLst>
        </pc:spChg>
        <pc:spChg chg="add del mod">
          <ac:chgData name="한 채빈" userId="98805702d66fc88f" providerId="LiveId" clId="{5C7C02F3-C261-422E-B33C-D734DAF2131D}" dt="2022-06-05T04:58:10.020" v="4442" actId="478"/>
          <ac:spMkLst>
            <pc:docMk/>
            <pc:sldMk cId="708293691" sldId="368"/>
            <ac:spMk id="57" creationId="{64D706B2-3412-CF8D-EACA-6A9952DF6869}"/>
          </ac:spMkLst>
        </pc:spChg>
        <pc:spChg chg="add del mod">
          <ac:chgData name="한 채빈" userId="98805702d66fc88f" providerId="LiveId" clId="{5C7C02F3-C261-422E-B33C-D734DAF2131D}" dt="2022-06-05T04:58:09.086" v="4441" actId="478"/>
          <ac:spMkLst>
            <pc:docMk/>
            <pc:sldMk cId="708293691" sldId="368"/>
            <ac:spMk id="58" creationId="{C9EDAF67-09F7-63A6-9987-2ED4939C2CB0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59" creationId="{422515B9-C8D1-5732-BC6D-345967DF6A9E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64" creationId="{1326F5CE-6CCC-0BC6-706A-49EF82A22F41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65" creationId="{D2F306F6-F95A-9F29-2E56-6B5119E79CFF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70" creationId="{522A78E8-B512-0FCE-E2F5-1D80BBF9456E}"/>
          </ac:spMkLst>
        </pc:spChg>
        <pc:spChg chg="mod">
          <ac:chgData name="한 채빈" userId="98805702d66fc88f" providerId="LiveId" clId="{5C7C02F3-C261-422E-B33C-D734DAF2131D}" dt="2022-06-05T04:59:08.306" v="4460" actId="1076"/>
          <ac:spMkLst>
            <pc:docMk/>
            <pc:sldMk cId="708293691" sldId="368"/>
            <ac:spMk id="8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55:46.340" v="4260"/>
          <ac:spMkLst>
            <pc:docMk/>
            <pc:sldMk cId="708293691" sldId="368"/>
            <ac:spMk id="9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2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2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22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49" creationId="{FCF2577E-A592-1279-7848-963AF2456CB1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52" creationId="{49A11F76-26AC-B5FD-4826-C779C2ECC8D2}"/>
          </ac:grpSpMkLst>
        </pc:grpChg>
        <pc:grpChg chg="add del mod">
          <ac:chgData name="한 채빈" userId="98805702d66fc88f" providerId="LiveId" clId="{5C7C02F3-C261-422E-B33C-D734DAF2131D}" dt="2022-06-05T04:58:14.899" v="4446" actId="478"/>
          <ac:grpSpMkLst>
            <pc:docMk/>
            <pc:sldMk cId="708293691" sldId="368"/>
            <ac:grpSpMk id="52" creationId="{CA699EDD-6B79-FC4D-5DF9-50F99E48FB9B}"/>
          </ac:grpSpMkLst>
        </pc:grpChg>
        <pc:grpChg chg="add del mod">
          <ac:chgData name="한 채빈" userId="98805702d66fc88f" providerId="LiveId" clId="{5C7C02F3-C261-422E-B33C-D734DAF2131D}" dt="2022-06-05T04:58:11.407" v="4443" actId="478"/>
          <ac:grpSpMkLst>
            <pc:docMk/>
            <pc:sldMk cId="708293691" sldId="368"/>
            <ac:grpSpMk id="55" creationId="{1614BFF6-071D-B0A4-1839-BA1E4A3CCCBB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57" creationId="{76EED87B-DE00-9F0B-F93C-4E78933B9ECF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0" creationId="{F594B882-9EB1-86B3-99BA-4AFADB83D422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2" creationId="{792E3731-B6E8-9058-F502-FC5CE070EAD6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6" creationId="{01F834A8-04FC-2D59-87CF-2B448322A0CE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8" creationId="{B7664CAB-4992-DB81-3F44-3C757C7743E2}"/>
          </ac:grpSpMkLst>
        </pc:grpChg>
        <pc:grpChg chg="del">
          <ac:chgData name="한 채빈" userId="98805702d66fc88f" providerId="LiveId" clId="{5C7C02F3-C261-422E-B33C-D734DAF2131D}" dt="2022-06-05T04:55:14.304" v="4221" actId="478"/>
          <ac:grpSpMkLst>
            <pc:docMk/>
            <pc:sldMk cId="708293691" sldId="368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40" creationId="{00000000-0000-0000-0000-000000000000}"/>
          </ac:grpSpMkLst>
        </pc:grpChg>
        <pc:picChg chg="del">
          <ac:chgData name="한 채빈" userId="98805702d66fc88f" providerId="LiveId" clId="{5C7C02F3-C261-422E-B33C-D734DAF2131D}" dt="2022-06-05T04:59:55.581" v="4462" actId="478"/>
          <ac:picMkLst>
            <pc:docMk/>
            <pc:sldMk cId="708293691" sldId="368"/>
            <ac:picMk id="6" creationId="{1F6CDEF5-BADE-0676-A94A-37310FAC6169}"/>
          </ac:picMkLst>
        </pc:picChg>
        <pc:picChg chg="add mod">
          <ac:chgData name="한 채빈" userId="98805702d66fc88f" providerId="LiveId" clId="{5C7C02F3-C261-422E-B33C-D734DAF2131D}" dt="2022-06-05T05:02:36.923" v="4492" actId="1076"/>
          <ac:picMkLst>
            <pc:docMk/>
            <pc:sldMk cId="708293691" sldId="368"/>
            <ac:picMk id="7" creationId="{07ED5D44-4077-8B14-DABA-7A0F9E49E41B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50" creationId="{8AFC583D-049F-317E-3D14-1BF175729251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54" creationId="{91933B0B-4497-670B-E575-0AA3AFABBEE0}"/>
          </ac:picMkLst>
        </pc:picChg>
        <pc:picChg chg="mod">
          <ac:chgData name="한 채빈" userId="98805702d66fc88f" providerId="LiveId" clId="{5C7C02F3-C261-422E-B33C-D734DAF2131D}" dt="2022-06-05T04:56:37.084" v="4272"/>
          <ac:picMkLst>
            <pc:docMk/>
            <pc:sldMk cId="708293691" sldId="368"/>
            <ac:picMk id="54" creationId="{AE75D5F2-C3CE-5EFD-3C6B-8E5D6480AD21}"/>
          </ac:picMkLst>
        </pc:picChg>
        <pc:picChg chg="mod">
          <ac:chgData name="한 채빈" userId="98805702d66fc88f" providerId="LiveId" clId="{5C7C02F3-C261-422E-B33C-D734DAF2131D}" dt="2022-06-05T04:56:37.084" v="4272"/>
          <ac:picMkLst>
            <pc:docMk/>
            <pc:sldMk cId="708293691" sldId="368"/>
            <ac:picMk id="56" creationId="{C042C5F6-9C74-3662-F307-F0BA7816FBC5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58" creationId="{5916C689-2833-9F75-8384-3D8CFA501A9F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1" creationId="{6B3D5C01-B932-1BD7-7452-740E46415522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3" creationId="{58F7C9D6-0533-39EA-1553-886FF2E4EFD2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7" creationId="{26633868-9986-4645-4D3A-DB816557D97F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9" creationId="{A0500889-65BD-38B5-C334-A4EE86E70F28}"/>
          </ac:picMkLst>
        </pc:picChg>
        <pc:picChg chg="del">
          <ac:chgData name="한 채빈" userId="98805702d66fc88f" providerId="LiveId" clId="{5C7C02F3-C261-422E-B33C-D734DAF2131D}" dt="2022-06-05T05:00:45.160" v="4472" actId="478"/>
          <ac:picMkLst>
            <pc:docMk/>
            <pc:sldMk cId="708293691" sldId="368"/>
            <ac:picMk id="1028" creationId="{4273BFBF-5CDA-24C1-37B1-B893A6BAFB06}"/>
          </ac:picMkLst>
        </pc:picChg>
        <pc:picChg chg="add del mod">
          <ac:chgData name="한 채빈" userId="98805702d66fc88f" providerId="LiveId" clId="{5C7C02F3-C261-422E-B33C-D734DAF2131D}" dt="2022-06-05T05:00:42.387" v="4471" actId="478"/>
          <ac:picMkLst>
            <pc:docMk/>
            <pc:sldMk cId="708293691" sldId="368"/>
            <ac:picMk id="2050" creationId="{44694427-B078-FDDE-F51E-CCF80B0F5A4A}"/>
          </ac:picMkLst>
        </pc:picChg>
        <pc:picChg chg="add mod">
          <ac:chgData name="한 채빈" userId="98805702d66fc88f" providerId="LiveId" clId="{5C7C02F3-C261-422E-B33C-D734DAF2131D}" dt="2022-06-05T05:01:22.868" v="4479" actId="1076"/>
          <ac:picMkLst>
            <pc:docMk/>
            <pc:sldMk cId="708293691" sldId="368"/>
            <ac:picMk id="2052" creationId="{51DCDD3B-9AAF-93E7-D373-1F606DDA82A7}"/>
          </ac:picMkLst>
        </pc:picChg>
      </pc:sldChg>
      <pc:sldChg chg="delSp modSp mod">
        <pc:chgData name="한 채빈" userId="98805702d66fc88f" providerId="LiveId" clId="{5C7C02F3-C261-422E-B33C-D734DAF2131D}" dt="2022-06-05T04:20:44.363" v="3834" actId="478"/>
        <pc:sldMkLst>
          <pc:docMk/>
          <pc:sldMk cId="318128822" sldId="369"/>
        </pc:sldMkLst>
        <pc:spChg chg="del">
          <ac:chgData name="한 채빈" userId="98805702d66fc88f" providerId="LiveId" clId="{5C7C02F3-C261-422E-B33C-D734DAF2131D}" dt="2022-06-05T04:20:44.363" v="3834" actId="478"/>
          <ac:spMkLst>
            <pc:docMk/>
            <pc:sldMk cId="318128822" sldId="369"/>
            <ac:spMk id="24" creationId="{00000000-0000-0000-0000-000000000000}"/>
          </ac:spMkLst>
        </pc:spChg>
        <pc:spChg chg="del">
          <ac:chgData name="한 채빈" userId="98805702d66fc88f" providerId="LiveId" clId="{5C7C02F3-C261-422E-B33C-D734DAF2131D}" dt="2022-06-05T04:20:44.363" v="3834" actId="478"/>
          <ac:spMkLst>
            <pc:docMk/>
            <pc:sldMk cId="318128822" sldId="369"/>
            <ac:spMk id="27" creationId="{00000000-0000-0000-0000-000000000000}"/>
          </ac:spMkLst>
        </pc:spChg>
        <pc:grpChg chg="del">
          <ac:chgData name="한 채빈" userId="98805702d66fc88f" providerId="LiveId" clId="{5C7C02F3-C261-422E-B33C-D734DAF2131D}" dt="2022-06-05T04:20:44.363" v="3834" actId="478"/>
          <ac:grpSpMkLst>
            <pc:docMk/>
            <pc:sldMk cId="318128822" sldId="369"/>
            <ac:grpSpMk id="1005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0:44.363" v="3834" actId="478"/>
          <ac:grpSpMkLst>
            <pc:docMk/>
            <pc:sldMk cId="318128822" sldId="369"/>
            <ac:grpSpMk id="1006" creationId="{00000000-0000-0000-0000-000000000000}"/>
          </ac:grpSpMkLst>
        </pc:grpChg>
      </pc:sldChg>
      <pc:sldChg chg="add">
        <pc:chgData name="한 채빈" userId="98805702d66fc88f" providerId="LiveId" clId="{5C7C02F3-C261-422E-B33C-D734DAF2131D}" dt="2022-06-05T05:13:33.577" v="4655"/>
        <pc:sldMkLst>
          <pc:docMk/>
          <pc:sldMk cId="1664154193" sldId="369"/>
        </pc:sldMkLst>
      </pc:sldChg>
      <pc:sldChg chg="modSp add mod setBg">
        <pc:chgData name="한 채빈" userId="98805702d66fc88f" providerId="LiveId" clId="{5C7C02F3-C261-422E-B33C-D734DAF2131D}" dt="2022-06-06T10:15:07.862" v="4681" actId="20577"/>
        <pc:sldMkLst>
          <pc:docMk/>
          <pc:sldMk cId="2576178108" sldId="369"/>
        </pc:sldMkLst>
        <pc:spChg chg="mod">
          <ac:chgData name="한 채빈" userId="98805702d66fc88f" providerId="LiveId" clId="{5C7C02F3-C261-422E-B33C-D734DAF2131D}" dt="2022-06-06T10:15:07.862" v="4681" actId="20577"/>
          <ac:spMkLst>
            <pc:docMk/>
            <pc:sldMk cId="2576178108" sldId="369"/>
            <ac:spMk id="3" creationId="{00000000-0000-0000-0000-000000000000}"/>
          </ac:spMkLst>
        </pc:spChg>
      </pc:sldChg>
      <pc:sldChg chg="addSp delSp modSp add mod">
        <pc:chgData name="한 채빈" userId="98805702d66fc88f" providerId="LiveId" clId="{5C7C02F3-C261-422E-B33C-D734DAF2131D}" dt="2022-06-05T04:23:10.308" v="3859" actId="571"/>
        <pc:sldMkLst>
          <pc:docMk/>
          <pc:sldMk cId="1721506019" sldId="370"/>
        </pc:sldMkLst>
        <pc:spChg chg="mod">
          <ac:chgData name="한 채빈" userId="98805702d66fc88f" providerId="LiveId" clId="{5C7C02F3-C261-422E-B33C-D734DAF2131D}" dt="2022-06-05T04:22:39.473" v="3848" actId="1076"/>
          <ac:spMkLst>
            <pc:docMk/>
            <pc:sldMk cId="1721506019" sldId="370"/>
            <ac:spMk id="2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22:39.473" v="3848" actId="1076"/>
          <ac:spMkLst>
            <pc:docMk/>
            <pc:sldMk cId="1721506019" sldId="370"/>
            <ac:spMk id="21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23.409" v="3845" actId="478"/>
          <ac:spMkLst>
            <pc:docMk/>
            <pc:sldMk cId="1721506019" sldId="370"/>
            <ac:spMk id="22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22.703" v="3844" actId="478"/>
          <ac:spMkLst>
            <pc:docMk/>
            <pc:sldMk cId="1721506019" sldId="370"/>
            <ac:spMk id="23" creationId="{00000000-0000-0000-0000-000000000000}"/>
          </ac:spMkLst>
        </pc:spChg>
        <pc:spChg chg="mod">
          <ac:chgData name="한 채빈" userId="98805702d66fc88f" providerId="LiveId" clId="{5C7C02F3-C261-422E-B33C-D734DAF2131D}" dt="2022-06-05T04:22:50.114" v="3851" actId="1076"/>
          <ac:spMkLst>
            <pc:docMk/>
            <pc:sldMk cId="1721506019" sldId="370"/>
            <ac:spMk id="34" creationId="{00000000-0000-0000-0000-000000000000}"/>
          </ac:spMkLst>
        </pc:spChg>
        <pc:spChg chg="mod">
          <ac:chgData name="한 채빈" userId="98805702d66fc88f" providerId="LiveId" clId="{5C7C02F3-C261-422E-B33C-D734DAF2131D}" dt="2022-06-05T04:22:50.114" v="3851" actId="1076"/>
          <ac:spMkLst>
            <pc:docMk/>
            <pc:sldMk cId="1721506019" sldId="370"/>
            <ac:spMk id="35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57.433" v="3856" actId="478"/>
          <ac:spMkLst>
            <pc:docMk/>
            <pc:sldMk cId="1721506019" sldId="370"/>
            <ac:spMk id="36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57.078" v="3855" actId="478"/>
          <ac:spMkLst>
            <pc:docMk/>
            <pc:sldMk cId="1721506019" sldId="370"/>
            <ac:spMk id="37" creationId="{00000000-0000-0000-0000-000000000000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49" creationId="{412B8F4E-FA1E-A962-2464-50500CFB1C01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0" creationId="{29289B38-6D98-0F84-F470-FD30412B9A31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1" creationId="{3A6335F9-233E-6EFB-8517-BA91983897DB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2" creationId="{2376A284-7E43-09B7-FD0D-3FB5277FCF58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3" creationId="{F4F5704E-CE87-C3FE-82D6-956B8C4EC1A1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4" creationId="{BED0408C-D83E-2ACA-056B-D848A64A0C15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5" creationId="{A85DA8F6-D447-E55C-5884-EFCA6B6A28FD}"/>
          </ac:spMkLst>
        </pc:spChg>
        <pc:spChg chg="add mod">
          <ac:chgData name="한 채빈" userId="98805702d66fc88f" providerId="LiveId" clId="{5C7C02F3-C261-422E-B33C-D734DAF2131D}" dt="2022-06-05T04:23:03.499" v="3858" actId="571"/>
          <ac:spMkLst>
            <pc:docMk/>
            <pc:sldMk cId="1721506019" sldId="370"/>
            <ac:spMk id="66" creationId="{9F274F72-459E-38CD-3EB6-1D784FDF6236}"/>
          </ac:spMkLst>
        </pc:spChg>
        <pc:spChg chg="add mod">
          <ac:chgData name="한 채빈" userId="98805702d66fc88f" providerId="LiveId" clId="{5C7C02F3-C261-422E-B33C-D734DAF2131D}" dt="2022-06-05T04:23:03.499" v="3858" actId="571"/>
          <ac:spMkLst>
            <pc:docMk/>
            <pc:sldMk cId="1721506019" sldId="370"/>
            <ac:spMk id="67" creationId="{5426AF85-E37D-C0DE-08D4-300792296DC3}"/>
          </ac:spMkLst>
        </pc:spChg>
        <pc:spChg chg="add mod">
          <ac:chgData name="한 채빈" userId="98805702d66fc88f" providerId="LiveId" clId="{5C7C02F3-C261-422E-B33C-D734DAF2131D}" dt="2022-06-05T04:23:10.308" v="3859" actId="571"/>
          <ac:spMkLst>
            <pc:docMk/>
            <pc:sldMk cId="1721506019" sldId="370"/>
            <ac:spMk id="72" creationId="{62F8A266-CDB2-79FC-93A4-43E20B5EF832}"/>
          </ac:spMkLst>
        </pc:spChg>
        <pc:spChg chg="add mod">
          <ac:chgData name="한 채빈" userId="98805702d66fc88f" providerId="LiveId" clId="{5C7C02F3-C261-422E-B33C-D734DAF2131D}" dt="2022-06-05T04:23:10.308" v="3859" actId="571"/>
          <ac:spMkLst>
            <pc:docMk/>
            <pc:sldMk cId="1721506019" sldId="370"/>
            <ac:spMk id="73" creationId="{DCC06886-B956-3846-F4B6-B49DFD689056}"/>
          </ac:spMkLst>
        </pc:s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30" creationId="{48B2EF35-3546-1E6F-67F1-7EFFEC01587C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33" creationId="{0DEF8FAE-8EA8-2E84-DB29-0D6F8508E7B0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40" creationId="{DBD6F751-EF13-B4B8-926B-B59A4F201682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43" creationId="{6DDBACD7-926A-38C6-145A-FBF3721B64F2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47" creationId="{82D2C5DF-CC45-9C1E-1651-D892A0ABE977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56" creationId="{6D9CD011-C22C-1A0F-10DF-BA24DDCBEE85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58" creationId="{FDB91BBB-462E-AF28-021F-156494811776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60" creationId="{5899742A-DF3F-8476-24BF-248451FD262C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62" creationId="{0804B6D5-495C-2849-4C56-359D14B97D23}"/>
          </ac:grpSpMkLst>
        </pc:grpChg>
        <pc:grpChg chg="add mod">
          <ac:chgData name="한 채빈" userId="98805702d66fc88f" providerId="LiveId" clId="{5C7C02F3-C261-422E-B33C-D734DAF2131D}" dt="2022-06-05T04:23:03.499" v="3858" actId="571"/>
          <ac:grpSpMkLst>
            <pc:docMk/>
            <pc:sldMk cId="1721506019" sldId="370"/>
            <ac:grpSpMk id="64" creationId="{E1DA794E-DCEE-2A9E-BD77-07B814936802}"/>
          </ac:grpSpMkLst>
        </pc:grpChg>
        <pc:grpChg chg="add mod">
          <ac:chgData name="한 채빈" userId="98805702d66fc88f" providerId="LiveId" clId="{5C7C02F3-C261-422E-B33C-D734DAF2131D}" dt="2022-06-05T04:23:03.499" v="3858" actId="571"/>
          <ac:grpSpMkLst>
            <pc:docMk/>
            <pc:sldMk cId="1721506019" sldId="370"/>
            <ac:grpSpMk id="68" creationId="{689D9221-67B4-A38C-047F-6F29248D4EF6}"/>
          </ac:grpSpMkLst>
        </pc:grpChg>
        <pc:grpChg chg="add mod">
          <ac:chgData name="한 채빈" userId="98805702d66fc88f" providerId="LiveId" clId="{5C7C02F3-C261-422E-B33C-D734DAF2131D}" dt="2022-06-05T04:23:10.308" v="3859" actId="571"/>
          <ac:grpSpMkLst>
            <pc:docMk/>
            <pc:sldMk cId="1721506019" sldId="370"/>
            <ac:grpSpMk id="70" creationId="{97A81EF1-4005-06F1-BC44-CC5F178D19D2}"/>
          </ac:grpSpMkLst>
        </pc:grpChg>
        <pc:grpChg chg="add mod">
          <ac:chgData name="한 채빈" userId="98805702d66fc88f" providerId="LiveId" clId="{5C7C02F3-C261-422E-B33C-D734DAF2131D}" dt="2022-06-05T04:23:10.308" v="3859" actId="571"/>
          <ac:grpSpMkLst>
            <pc:docMk/>
            <pc:sldMk cId="1721506019" sldId="370"/>
            <ac:grpSpMk id="74" creationId="{21E55B28-068F-9D40-9639-4F866A45EA97}"/>
          </ac:grpSpMkLst>
        </pc:grpChg>
        <pc:grpChg chg="mod">
          <ac:chgData name="한 채빈" userId="98805702d66fc88f" providerId="LiveId" clId="{5C7C02F3-C261-422E-B33C-D734DAF2131D}" dt="2022-06-05T04:22:39.473" v="3848" actId="1076"/>
          <ac:grpSpMkLst>
            <pc:docMk/>
            <pc:sldMk cId="1721506019" sldId="370"/>
            <ac:grpSpMk id="1001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19.944" v="3843" actId="478"/>
          <ac:grpSpMkLst>
            <pc:docMk/>
            <pc:sldMk cId="1721506019" sldId="370"/>
            <ac:grpSpMk id="1002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22:50.114" v="3851" actId="1076"/>
          <ac:grpSpMkLst>
            <pc:docMk/>
            <pc:sldMk cId="1721506019" sldId="370"/>
            <ac:grpSpMk id="1003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56.016" v="3854" actId="478"/>
          <ac:grpSpMkLst>
            <pc:docMk/>
            <pc:sldMk cId="1721506019" sldId="370"/>
            <ac:grpSpMk id="1004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22:39.473" v="3848" actId="1076"/>
          <ac:grpSpMkLst>
            <pc:docMk/>
            <pc:sldMk cId="1721506019" sldId="370"/>
            <ac:grpSpMk id="1007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19.944" v="3843" actId="478"/>
          <ac:grpSpMkLst>
            <pc:docMk/>
            <pc:sldMk cId="1721506019" sldId="370"/>
            <ac:grpSpMk id="1008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22:50.114" v="3851" actId="1076"/>
          <ac:grpSpMkLst>
            <pc:docMk/>
            <pc:sldMk cId="1721506019" sldId="370"/>
            <ac:grpSpMk id="1009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55.542" v="3853" actId="478"/>
          <ac:grpSpMkLst>
            <pc:docMk/>
            <pc:sldMk cId="1721506019" sldId="370"/>
            <ac:grpSpMk id="1010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31" creationId="{055F45F1-6293-53D6-EE78-3897DA513491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38" creationId="{2D13E734-4E5E-2BB5-975A-38F65002A4BE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41" creationId="{EB6A69DC-D9C1-AC96-0C11-0B1932EA0CF5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44" creationId="{6803FB90-3DE5-6E48-50F5-55CB6B0CEFB6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48" creationId="{64465787-CFA8-C8EF-24E4-83D39138319F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57" creationId="{DAF86827-A2A4-4782-0B64-A299597DFA06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59" creationId="{DF2DF280-93DB-CAEC-820B-CE4C05A16950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61" creationId="{A05580DA-A5F5-68A2-C542-D9DDEEFF8B39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63" creationId="{BDB4B4E7-3D7B-7E38-9BEB-7FF771E9BD4C}"/>
          </ac:picMkLst>
        </pc:picChg>
        <pc:picChg chg="mod">
          <ac:chgData name="한 채빈" userId="98805702d66fc88f" providerId="LiveId" clId="{5C7C02F3-C261-422E-B33C-D734DAF2131D}" dt="2022-06-05T04:23:03.499" v="3858" actId="571"/>
          <ac:picMkLst>
            <pc:docMk/>
            <pc:sldMk cId="1721506019" sldId="370"/>
            <ac:picMk id="65" creationId="{29F2729D-7ACC-2B25-1971-A6878C90942F}"/>
          </ac:picMkLst>
        </pc:picChg>
        <pc:picChg chg="mod">
          <ac:chgData name="한 채빈" userId="98805702d66fc88f" providerId="LiveId" clId="{5C7C02F3-C261-422E-B33C-D734DAF2131D}" dt="2022-06-05T04:23:03.499" v="3858" actId="571"/>
          <ac:picMkLst>
            <pc:docMk/>
            <pc:sldMk cId="1721506019" sldId="370"/>
            <ac:picMk id="69" creationId="{4DB304E2-EDD7-950B-ADFC-2EB8D48A0D58}"/>
          </ac:picMkLst>
        </pc:picChg>
        <pc:picChg chg="mod">
          <ac:chgData name="한 채빈" userId="98805702d66fc88f" providerId="LiveId" clId="{5C7C02F3-C261-422E-B33C-D734DAF2131D}" dt="2022-06-05T04:23:10.308" v="3859" actId="571"/>
          <ac:picMkLst>
            <pc:docMk/>
            <pc:sldMk cId="1721506019" sldId="370"/>
            <ac:picMk id="71" creationId="{54301C6A-290F-3EBE-7588-17F6375F00F8}"/>
          </ac:picMkLst>
        </pc:picChg>
        <pc:picChg chg="mod">
          <ac:chgData name="한 채빈" userId="98805702d66fc88f" providerId="LiveId" clId="{5C7C02F3-C261-422E-B33C-D734DAF2131D}" dt="2022-06-05T04:23:10.308" v="3859" actId="571"/>
          <ac:picMkLst>
            <pc:docMk/>
            <pc:sldMk cId="1721506019" sldId="370"/>
            <ac:picMk id="75" creationId="{E8801FC1-E170-CCC4-D253-66DC8EB10E14}"/>
          </ac:picMkLst>
        </pc:picChg>
      </pc:sldChg>
      <pc:sldChg chg="modSp add mod">
        <pc:chgData name="한 채빈" userId="98805702d66fc88f" providerId="LiveId" clId="{5C7C02F3-C261-422E-B33C-D734DAF2131D}" dt="2022-06-06T10:26:02.860" v="4883"/>
        <pc:sldMkLst>
          <pc:docMk/>
          <pc:sldMk cId="3905580577" sldId="370"/>
        </pc:sldMkLst>
        <pc:spChg chg="mod">
          <ac:chgData name="한 채빈" userId="98805702d66fc88f" providerId="LiveId" clId="{5C7C02F3-C261-422E-B33C-D734DAF2131D}" dt="2022-06-06T10:25:39.315" v="4876" actId="14100"/>
          <ac:spMkLst>
            <pc:docMk/>
            <pc:sldMk cId="3905580577" sldId="370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6T10:26:02.860" v="4883"/>
          <ac:spMkLst>
            <pc:docMk/>
            <pc:sldMk cId="3905580577" sldId="370"/>
            <ac:spMk id="10" creationId="{00000000-0000-0000-0000-000000000000}"/>
          </ac:spMkLst>
        </pc:spChg>
        <pc:grpChg chg="mod">
          <ac:chgData name="한 채빈" userId="98805702d66fc88f" providerId="LiveId" clId="{5C7C02F3-C261-422E-B33C-D734DAF2131D}" dt="2022-06-06T10:25:44.507" v="4878" actId="1076"/>
          <ac:grpSpMkLst>
            <pc:docMk/>
            <pc:sldMk cId="3905580577" sldId="370"/>
            <ac:grpSpMk id="1002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25:53.195" v="4879" actId="1076"/>
          <ac:picMkLst>
            <pc:docMk/>
            <pc:sldMk cId="3905580577" sldId="370"/>
            <ac:picMk id="4" creationId="{8C717110-E160-9EC9-B947-89DAEEDA6B61}"/>
          </ac:picMkLst>
        </pc:picChg>
      </pc:sldChg>
    </pc:docChg>
  </pc:docChgLst>
  <pc:docChgLst>
    <pc:chgData name="게스트 사용자" providerId="Windows Live" clId="Web-{C0C88435-0827-4B63-B030-E8FAADEE3CBB}"/>
    <pc:docChg chg="addSld delSld modSld">
      <pc:chgData name="게스트 사용자" userId="" providerId="Windows Live" clId="Web-{C0C88435-0827-4B63-B030-E8FAADEE3CBB}" dt="2022-06-04T09:29:26.045" v="23"/>
      <pc:docMkLst>
        <pc:docMk/>
      </pc:docMkLst>
      <pc:sldChg chg="del">
        <pc:chgData name="게스트 사용자" userId="" providerId="Windows Live" clId="Web-{C0C88435-0827-4B63-B030-E8FAADEE3CBB}" dt="2022-06-04T08:46:57.642" v="1"/>
        <pc:sldMkLst>
          <pc:docMk/>
          <pc:sldMk cId="2443412819" sldId="345"/>
        </pc:sldMkLst>
      </pc:sldChg>
      <pc:sldChg chg="del">
        <pc:chgData name="게스트 사용자" userId="" providerId="Windows Live" clId="Web-{C0C88435-0827-4B63-B030-E8FAADEE3CBB}" dt="2022-06-04T08:47:04.549" v="3"/>
        <pc:sldMkLst>
          <pc:docMk/>
          <pc:sldMk cId="3611461239" sldId="346"/>
        </pc:sldMkLst>
      </pc:sldChg>
      <pc:sldChg chg="addSp modSp">
        <pc:chgData name="게스트 사용자" userId="" providerId="Windows Live" clId="Web-{C0C88435-0827-4B63-B030-E8FAADEE3CBB}" dt="2022-06-04T09:21:08.852" v="22" actId="14100"/>
        <pc:sldMkLst>
          <pc:docMk/>
          <pc:sldMk cId="917487149" sldId="349"/>
        </pc:sldMkLst>
        <pc:picChg chg="add mod">
          <ac:chgData name="게스트 사용자" userId="" providerId="Windows Live" clId="Web-{C0C88435-0827-4B63-B030-E8FAADEE3CBB}" dt="2022-06-04T09:21:08.852" v="22" actId="14100"/>
          <ac:picMkLst>
            <pc:docMk/>
            <pc:sldMk cId="917487149" sldId="349"/>
            <ac:picMk id="3" creationId="{D1D8E660-814D-8338-68EE-4F8BF0C73067}"/>
          </ac:picMkLst>
        </pc:picChg>
      </pc:sldChg>
      <pc:sldChg chg="addSp modSp add">
        <pc:chgData name="게스트 사용자" userId="" providerId="Windows Live" clId="Web-{C0C88435-0827-4B63-B030-E8FAADEE3CBB}" dt="2022-06-04T08:47:24.314" v="10" actId="14100"/>
        <pc:sldMkLst>
          <pc:docMk/>
          <pc:sldMk cId="2854352763" sldId="350"/>
        </pc:sldMkLst>
        <pc:spChg chg="add">
          <ac:chgData name="게스트 사용자" userId="" providerId="Windows Live" clId="Web-{C0C88435-0827-4B63-B030-E8FAADEE3CBB}" dt="2022-06-04T08:47:20.221" v="5"/>
          <ac:spMkLst>
            <pc:docMk/>
            <pc:sldMk cId="2854352763" sldId="350"/>
            <ac:spMk id="2" creationId="{8EC16277-F695-1D08-EC6D-20ED1CD28AD8}"/>
          </ac:spMkLst>
        </pc:spChg>
        <pc:picChg chg="mod">
          <ac:chgData name="게스트 사용자" userId="" providerId="Windows Live" clId="Web-{C0C88435-0827-4B63-B030-E8FAADEE3CBB}" dt="2022-06-04T08:47:24.314" v="10" actId="14100"/>
          <ac:picMkLst>
            <pc:docMk/>
            <pc:sldMk cId="2854352763" sldId="350"/>
            <ac:picMk id="63" creationId="{F15A3C3A-B782-8A83-17EF-EE8A4ADD95DC}"/>
          </ac:picMkLst>
        </pc:picChg>
        <pc:picChg chg="mod">
          <ac:chgData name="게스트 사용자" userId="" providerId="Windows Live" clId="Web-{C0C88435-0827-4B63-B030-E8FAADEE3CBB}" dt="2022-06-04T08:47:21.486" v="7" actId="1076"/>
          <ac:picMkLst>
            <pc:docMk/>
            <pc:sldMk cId="2854352763" sldId="350"/>
            <ac:picMk id="67" creationId="{ABDDDB75-7CBF-2EEB-5FCC-6CA2A34653BB}"/>
          </ac:picMkLst>
        </pc:picChg>
      </pc:sldChg>
      <pc:sldChg chg="add">
        <pc:chgData name="게스트 사용자" userId="" providerId="Windows Live" clId="Web-{C0C88435-0827-4B63-B030-E8FAADEE3CBB}" dt="2022-06-04T08:47:03.299" v="2"/>
        <pc:sldMkLst>
          <pc:docMk/>
          <pc:sldMk cId="750360502" sldId="351"/>
        </pc:sldMkLst>
      </pc:sldChg>
      <pc:sldChg chg="modSp add">
        <pc:chgData name="게스트 사용자" userId="" providerId="Windows Live" clId="Web-{C0C88435-0827-4B63-B030-E8FAADEE3CBB}" dt="2022-06-04T08:50:14.004" v="14" actId="20577"/>
        <pc:sldMkLst>
          <pc:docMk/>
          <pc:sldMk cId="3226660949" sldId="352"/>
        </pc:sldMkLst>
        <pc:spChg chg="mod">
          <ac:chgData name="게스트 사용자" userId="" providerId="Windows Live" clId="Web-{C0C88435-0827-4B63-B030-E8FAADEE3CBB}" dt="2022-06-04T08:50:10.394" v="12" actId="20577"/>
          <ac:spMkLst>
            <pc:docMk/>
            <pc:sldMk cId="3226660949" sldId="352"/>
            <ac:spMk id="65" creationId="{94BEF43B-CB2D-2F4D-1845-2395A314071B}"/>
          </ac:spMkLst>
        </pc:spChg>
        <pc:spChg chg="mod">
          <ac:chgData name="게스트 사용자" userId="" providerId="Windows Live" clId="Web-{C0C88435-0827-4B63-B030-E8FAADEE3CBB}" dt="2022-06-04T08:50:14.004" v="14" actId="20577"/>
          <ac:spMkLst>
            <pc:docMk/>
            <pc:sldMk cId="3226660949" sldId="352"/>
            <ac:spMk id="86" creationId="{890E39D2-0B1D-27EC-66AE-7DFFAF64E840}"/>
          </ac:spMkLst>
        </pc:spChg>
      </pc:sldChg>
      <pc:sldChg chg="del">
        <pc:chgData name="게스트 사용자" userId="" providerId="Windows Live" clId="Web-{C0C88435-0827-4B63-B030-E8FAADEE3CBB}" dt="2022-06-04T09:29:26.045" v="23"/>
        <pc:sldMkLst>
          <pc:docMk/>
          <pc:sldMk cId="2220722664" sldId="357"/>
        </pc:sldMkLst>
      </pc:sldChg>
    </pc:docChg>
  </pc:docChgLst>
  <pc:docChgLst>
    <pc:chgData name="게스트 사용자" providerId="Windows Live" clId="Web-{DA9CD4A7-6930-49C0-94A8-5E72D59D264F}"/>
    <pc:docChg chg="modSld">
      <pc:chgData name="게스트 사용자" userId="" providerId="Windows Live" clId="Web-{DA9CD4A7-6930-49C0-94A8-5E72D59D264F}" dt="2022-06-05T05:22:23.086" v="9" actId="1076"/>
      <pc:docMkLst>
        <pc:docMk/>
      </pc:docMkLst>
      <pc:sldChg chg="addSp delSp modSp">
        <pc:chgData name="게스트 사용자" userId="" providerId="Windows Live" clId="Web-{DA9CD4A7-6930-49C0-94A8-5E72D59D264F}" dt="2022-06-05T05:22:23.086" v="9" actId="1076"/>
        <pc:sldMkLst>
          <pc:docMk/>
          <pc:sldMk cId="2710806715" sldId="337"/>
        </pc:sldMkLst>
        <pc:picChg chg="del">
          <ac:chgData name="게스트 사용자" userId="" providerId="Windows Live" clId="Web-{DA9CD4A7-6930-49C0-94A8-5E72D59D264F}" dt="2022-06-05T05:22:14.320" v="3"/>
          <ac:picMkLst>
            <pc:docMk/>
            <pc:sldMk cId="2710806715" sldId="337"/>
            <ac:picMk id="2" creationId="{19A1D721-5D9A-F03A-735B-37DBCD3FB194}"/>
          </ac:picMkLst>
        </pc:picChg>
        <pc:picChg chg="add mod">
          <ac:chgData name="게스트 사용자" userId="" providerId="Windows Live" clId="Web-{DA9CD4A7-6930-49C0-94A8-5E72D59D264F}" dt="2022-06-05T05:22:23.086" v="9" actId="1076"/>
          <ac:picMkLst>
            <pc:docMk/>
            <pc:sldMk cId="2710806715" sldId="337"/>
            <ac:picMk id="4" creationId="{92300CBF-BF8D-C655-4A8F-0AAAF0D9590D}"/>
          </ac:picMkLst>
        </pc:picChg>
      </pc:sldChg>
    </pc:docChg>
  </pc:docChgLst>
  <pc:docChgLst>
    <pc:chgData name="게스트 사용자" providerId="Windows Live" clId="Web-{AD5FAAD7-D010-4F07-AF79-0731F5BB1A23}"/>
    <pc:docChg chg="modSld">
      <pc:chgData name="게스트 사용자" userId="" providerId="Windows Live" clId="Web-{AD5FAAD7-D010-4F07-AF79-0731F5BB1A23}" dt="2022-06-05T05:24:11.154" v="222"/>
      <pc:docMkLst>
        <pc:docMk/>
      </pc:docMkLst>
      <pc:sldChg chg="modSp">
        <pc:chgData name="게스트 사용자" userId="" providerId="Windows Live" clId="Web-{AD5FAAD7-D010-4F07-AF79-0731F5BB1A23}" dt="2022-06-05T05:24:11.154" v="222"/>
        <pc:sldMkLst>
          <pc:docMk/>
          <pc:sldMk cId="0" sldId="271"/>
        </pc:sldMkLst>
        <pc:graphicFrameChg chg="modGraphic">
          <ac:chgData name="게스트 사용자" userId="" providerId="Windows Live" clId="Web-{AD5FAAD7-D010-4F07-AF79-0731F5BB1A23}" dt="2022-06-05T05:24:11.154" v="222"/>
          <ac:graphicFrameMkLst>
            <pc:docMk/>
            <pc:sldMk cId="0" sldId="271"/>
            <ac:graphicFrameMk id="2" creationId="{00000000-0000-0000-0000-000000000000}"/>
          </ac:graphicFrameMkLst>
        </pc:graphicFrameChg>
      </pc:sldChg>
      <pc:sldChg chg="modSp">
        <pc:chgData name="게스트 사용자" userId="" providerId="Windows Live" clId="Web-{AD5FAAD7-D010-4F07-AF79-0731F5BB1A23}" dt="2022-06-05T05:22:14.572" v="215" actId="1076"/>
        <pc:sldMkLst>
          <pc:docMk/>
          <pc:sldMk cId="2710806715" sldId="337"/>
        </pc:sldMkLst>
        <pc:picChg chg="mod">
          <ac:chgData name="게스트 사용자" userId="" providerId="Windows Live" clId="Web-{AD5FAAD7-D010-4F07-AF79-0731F5BB1A23}" dt="2022-06-05T05:22:14.572" v="215" actId="1076"/>
          <ac:picMkLst>
            <pc:docMk/>
            <pc:sldMk cId="2710806715" sldId="337"/>
            <ac:picMk id="4" creationId="{92300CBF-BF8D-C655-4A8F-0AAAF0D9590D}"/>
          </ac:picMkLst>
        </pc:picChg>
        <pc:picChg chg="mod">
          <ac:chgData name="게스트 사용자" userId="" providerId="Windows Live" clId="Web-{AD5FAAD7-D010-4F07-AF79-0731F5BB1A23}" dt="2022-06-05T05:21:38.775" v="213" actId="1076"/>
          <ac:picMkLst>
            <pc:docMk/>
            <pc:sldMk cId="2710806715" sldId="337"/>
            <ac:picMk id="9" creationId="{CA7435B5-C5F6-1293-5919-A53B9ABAD897}"/>
          </ac:picMkLst>
        </pc:picChg>
      </pc:sldChg>
      <pc:sldChg chg="modSp">
        <pc:chgData name="게스트 사용자" userId="" providerId="Windows Live" clId="Web-{AD5FAAD7-D010-4F07-AF79-0731F5BB1A23}" dt="2022-06-05T05:01:28.295" v="21" actId="1076"/>
        <pc:sldMkLst>
          <pc:docMk/>
          <pc:sldMk cId="3226660949" sldId="352"/>
        </pc:sldMkLst>
        <pc:spChg chg="mod">
          <ac:chgData name="게스트 사용자" userId="" providerId="Windows Live" clId="Web-{AD5FAAD7-D010-4F07-AF79-0731F5BB1A23}" dt="2022-06-05T05:01:21.342" v="19" actId="1076"/>
          <ac:spMkLst>
            <pc:docMk/>
            <pc:sldMk cId="3226660949" sldId="352"/>
            <ac:spMk id="65" creationId="{94BEF43B-CB2D-2F4D-1845-2395A314071B}"/>
          </ac:spMkLst>
        </pc:spChg>
        <pc:spChg chg="mod">
          <ac:chgData name="게스트 사용자" userId="" providerId="Windows Live" clId="Web-{AD5FAAD7-D010-4F07-AF79-0731F5BB1A23}" dt="2022-06-05T05:01:25.686" v="20" actId="1076"/>
          <ac:spMkLst>
            <pc:docMk/>
            <pc:sldMk cId="3226660949" sldId="352"/>
            <ac:spMk id="86" creationId="{890E39D2-0B1D-27EC-66AE-7DFFAF64E840}"/>
          </ac:spMkLst>
        </pc:spChg>
        <pc:spChg chg="mod">
          <ac:chgData name="게스트 사용자" userId="" providerId="Windows Live" clId="Web-{AD5FAAD7-D010-4F07-AF79-0731F5BB1A23}" dt="2022-06-05T05:01:28.295" v="21" actId="1076"/>
          <ac:spMkLst>
            <pc:docMk/>
            <pc:sldMk cId="3226660949" sldId="352"/>
            <ac:spMk id="95" creationId="{64FDB8B2-7CF4-CCAF-4175-108550465C26}"/>
          </ac:spMkLst>
        </pc:spChg>
      </pc:sldChg>
      <pc:sldChg chg="modSp">
        <pc:chgData name="게스트 사용자" userId="" providerId="Windows Live" clId="Web-{AD5FAAD7-D010-4F07-AF79-0731F5BB1A23}" dt="2022-06-05T05:00:33.857" v="8" actId="1076"/>
        <pc:sldMkLst>
          <pc:docMk/>
          <pc:sldMk cId="4252864822" sldId="354"/>
        </pc:sldMkLst>
        <pc:spChg chg="mod">
          <ac:chgData name="게스트 사용자" userId="" providerId="Windows Live" clId="Web-{AD5FAAD7-D010-4F07-AF79-0731F5BB1A23}" dt="2022-06-05T05:00:26.263" v="7" actId="1076"/>
          <ac:spMkLst>
            <pc:docMk/>
            <pc:sldMk cId="4252864822" sldId="354"/>
            <ac:spMk id="79" creationId="{54151BAC-35FB-AD14-186F-FD7F553FA88D}"/>
          </ac:spMkLst>
        </pc:spChg>
        <pc:spChg chg="mod">
          <ac:chgData name="게스트 사용자" userId="" providerId="Windows Live" clId="Web-{AD5FAAD7-D010-4F07-AF79-0731F5BB1A23}" dt="2022-06-05T05:00:09.700" v="2" actId="1076"/>
          <ac:spMkLst>
            <pc:docMk/>
            <pc:sldMk cId="4252864822" sldId="354"/>
            <ac:spMk id="86" creationId="{890E39D2-0B1D-27EC-66AE-7DFFAF64E840}"/>
          </ac:spMkLst>
        </pc:spChg>
        <pc:spChg chg="mod">
          <ac:chgData name="게스트 사용자" userId="" providerId="Windows Live" clId="Web-{AD5FAAD7-D010-4F07-AF79-0731F5BB1A23}" dt="2022-06-05T05:00:06.981" v="0" actId="1076"/>
          <ac:spMkLst>
            <pc:docMk/>
            <pc:sldMk cId="4252864822" sldId="354"/>
            <ac:spMk id="95" creationId="{64FDB8B2-7CF4-CCAF-4175-108550465C26}"/>
          </ac:spMkLst>
        </pc:spChg>
        <pc:grpChg chg="mod">
          <ac:chgData name="게스트 사용자" userId="" providerId="Windows Live" clId="Web-{AD5FAAD7-D010-4F07-AF79-0731F5BB1A23}" dt="2022-06-05T05:00:13.169" v="3" actId="1076"/>
          <ac:grpSpMkLst>
            <pc:docMk/>
            <pc:sldMk cId="4252864822" sldId="354"/>
            <ac:grpSpMk id="73" creationId="{A9CC1410-CADD-BCFD-D79D-619A56EADEE2}"/>
          </ac:grpSpMkLst>
        </pc:grpChg>
        <pc:grpChg chg="mod">
          <ac:chgData name="게스트 사용자" userId="" providerId="Windows Live" clId="Web-{AD5FAAD7-D010-4F07-AF79-0731F5BB1A23}" dt="2022-06-05T05:00:19.138" v="5" actId="1076"/>
          <ac:grpSpMkLst>
            <pc:docMk/>
            <pc:sldMk cId="4252864822" sldId="354"/>
            <ac:grpSpMk id="75" creationId="{5CCA56B8-7071-EDA6-123A-CFC60853DCDD}"/>
          </ac:grpSpMkLst>
        </pc:grpChg>
        <pc:grpChg chg="mod">
          <ac:chgData name="게스트 사용자" userId="" providerId="Windows Live" clId="Web-{AD5FAAD7-D010-4F07-AF79-0731F5BB1A23}" dt="2022-06-05T05:00:23.122" v="6" actId="1076"/>
          <ac:grpSpMkLst>
            <pc:docMk/>
            <pc:sldMk cId="4252864822" sldId="354"/>
            <ac:grpSpMk id="80" creationId="{449A1BBE-844C-F474-09DD-071EAFEBE588}"/>
          </ac:grpSpMkLst>
        </pc:grpChg>
        <pc:picChg chg="mod">
          <ac:chgData name="게스트 사용자" userId="" providerId="Windows Live" clId="Web-{AD5FAAD7-D010-4F07-AF79-0731F5BB1A23}" dt="2022-06-05T05:00:33.857" v="8" actId="1076"/>
          <ac:picMkLst>
            <pc:docMk/>
            <pc:sldMk cId="4252864822" sldId="354"/>
            <ac:picMk id="67" creationId="{C9D0101D-E123-175A-89C7-3143ECBE7B03}"/>
          </ac:picMkLst>
        </pc:picChg>
      </pc:sldChg>
      <pc:sldChg chg="addSp delSp modSp">
        <pc:chgData name="게스트 사용자" userId="" providerId="Windows Live" clId="Web-{AD5FAAD7-D010-4F07-AF79-0731F5BB1A23}" dt="2022-06-05T05:20:50.195" v="211" actId="1076"/>
        <pc:sldMkLst>
          <pc:docMk/>
          <pc:sldMk cId="1925893048" sldId="361"/>
        </pc:sldMkLst>
        <pc:spChg chg="del mod">
          <ac:chgData name="게스트 사용자" userId="" providerId="Windows Live" clId="Web-{AD5FAAD7-D010-4F07-AF79-0731F5BB1A23}" dt="2022-06-05T05:09:03.852" v="51"/>
          <ac:spMkLst>
            <pc:docMk/>
            <pc:sldMk cId="1925893048" sldId="361"/>
            <ac:spMk id="2" creationId="{EC2E2BE2-8D88-1844-92EB-B65B1D8F7178}"/>
          </ac:spMkLst>
        </pc:spChg>
        <pc:spChg chg="del">
          <ac:chgData name="게스트 사용자" userId="" providerId="Windows Live" clId="Web-{AD5FAAD7-D010-4F07-AF79-0731F5BB1A23}" dt="2022-06-05T05:03:46.611" v="37"/>
          <ac:spMkLst>
            <pc:docMk/>
            <pc:sldMk cId="1925893048" sldId="361"/>
            <ac:spMk id="3" creationId="{26D23D7B-6A4F-27A6-0C92-B7BA30EBC536}"/>
          </ac:spMkLst>
        </pc:spChg>
        <pc:spChg chg="add del">
          <ac:chgData name="게스트 사용자" userId="" providerId="Windows Live" clId="Web-{AD5FAAD7-D010-4F07-AF79-0731F5BB1A23}" dt="2022-06-05T05:03:08.469" v="28"/>
          <ac:spMkLst>
            <pc:docMk/>
            <pc:sldMk cId="1925893048" sldId="361"/>
            <ac:spMk id="5" creationId="{2458370A-41BB-CAE1-136C-EB1A891FCBE2}"/>
          </ac:spMkLst>
        </pc:spChg>
        <pc:spChg chg="add del">
          <ac:chgData name="게스트 사용자" userId="" providerId="Windows Live" clId="Web-{AD5FAAD7-D010-4F07-AF79-0731F5BB1A23}" dt="2022-06-05T05:03:43.283" v="36"/>
          <ac:spMkLst>
            <pc:docMk/>
            <pc:sldMk cId="1925893048" sldId="361"/>
            <ac:spMk id="7" creationId="{A5EBAD83-C7D2-8B8F-9491-F33956202149}"/>
          </ac:spMkLst>
        </pc:spChg>
        <pc:spChg chg="add del">
          <ac:chgData name="게스트 사용자" userId="" providerId="Windows Live" clId="Web-{AD5FAAD7-D010-4F07-AF79-0731F5BB1A23}" dt="2022-06-05T05:09:10.493" v="52"/>
          <ac:spMkLst>
            <pc:docMk/>
            <pc:sldMk cId="1925893048" sldId="361"/>
            <ac:spMk id="8" creationId="{C1C976AC-87D6-6FE0-E49C-B7BE0E1AD023}"/>
          </ac:spMkLst>
        </pc:spChg>
        <pc:spChg chg="add mod">
          <ac:chgData name="게스트 사용자" userId="" providerId="Windows Live" clId="Web-{AD5FAAD7-D010-4F07-AF79-0731F5BB1A23}" dt="2022-06-05T05:09:37.431" v="75" actId="20577"/>
          <ac:spMkLst>
            <pc:docMk/>
            <pc:sldMk cId="1925893048" sldId="361"/>
            <ac:spMk id="16" creationId="{A55A6050-237F-8B92-5190-6F6467C52FA0}"/>
          </ac:spMkLst>
        </pc:spChg>
        <pc:spChg chg="add mod">
          <ac:chgData name="게스트 사용자" userId="" providerId="Windows Live" clId="Web-{AD5FAAD7-D010-4F07-AF79-0731F5BB1A23}" dt="2022-06-05T05:09:52.697" v="103" actId="20577"/>
          <ac:spMkLst>
            <pc:docMk/>
            <pc:sldMk cId="1925893048" sldId="361"/>
            <ac:spMk id="18" creationId="{A11626D4-86D8-AAEC-6CC3-E28C269C8541}"/>
          </ac:spMkLst>
        </pc:spChg>
        <pc:spChg chg="add mod">
          <ac:chgData name="게스트 사용자" userId="" providerId="Windows Live" clId="Web-{AD5FAAD7-D010-4F07-AF79-0731F5BB1A23}" dt="2022-06-05T05:20:24.289" v="132" actId="20577"/>
          <ac:spMkLst>
            <pc:docMk/>
            <pc:sldMk cId="1925893048" sldId="361"/>
            <ac:spMk id="35" creationId="{A37D83F9-2691-D6BA-4932-777B12ED7B6A}"/>
          </ac:spMkLst>
        </pc:spChg>
        <pc:spChg chg="add mod">
          <ac:chgData name="게스트 사용자" userId="" providerId="Windows Live" clId="Web-{AD5FAAD7-D010-4F07-AF79-0731F5BB1A23}" dt="2022-06-05T05:20:50.195" v="211" actId="1076"/>
          <ac:spMkLst>
            <pc:docMk/>
            <pc:sldMk cId="1925893048" sldId="361"/>
            <ac:spMk id="43" creationId="{CCB1BA24-9808-C94D-073C-4DFFD3500C3D}"/>
          </ac:spMkLst>
        </pc:spChg>
        <pc:grpChg chg="add">
          <ac:chgData name="게스트 사용자" userId="" providerId="Windows Live" clId="Web-{AD5FAAD7-D010-4F07-AF79-0731F5BB1A23}" dt="2022-06-05T05:09:14.759" v="53"/>
          <ac:grpSpMkLst>
            <pc:docMk/>
            <pc:sldMk cId="1925893048" sldId="361"/>
            <ac:grpSpMk id="11" creationId="{6235DE05-6908-E818-E364-58F1F9AE5B3C}"/>
          </ac:grpSpMkLst>
        </pc:grpChg>
        <pc:grpChg chg="add">
          <ac:chgData name="게스트 사용자" userId="" providerId="Windows Live" clId="Web-{AD5FAAD7-D010-4F07-AF79-0731F5BB1A23}" dt="2022-06-05T05:09:14.774" v="54"/>
          <ac:grpSpMkLst>
            <pc:docMk/>
            <pc:sldMk cId="1925893048" sldId="361"/>
            <ac:grpSpMk id="14" creationId="{0C65586C-8BBC-E45E-D9C6-EB73AF12C376}"/>
          </ac:grpSpMkLst>
        </pc:grpChg>
        <pc:grpChg chg="add">
          <ac:chgData name="게스트 사용자" userId="" providerId="Windows Live" clId="Web-{AD5FAAD7-D010-4F07-AF79-0731F5BB1A23}" dt="2022-06-05T05:09:14.805" v="57"/>
          <ac:grpSpMkLst>
            <pc:docMk/>
            <pc:sldMk cId="1925893048" sldId="361"/>
            <ac:grpSpMk id="21" creationId="{9A335BB9-ABEF-F737-D6E4-9308959E3C57}"/>
          </ac:grpSpMkLst>
        </pc:grpChg>
        <pc:grpChg chg="add">
          <ac:chgData name="게스트 사용자" userId="" providerId="Windows Live" clId="Web-{AD5FAAD7-D010-4F07-AF79-0731F5BB1A23}" dt="2022-06-05T05:09:14.821" v="58"/>
          <ac:grpSpMkLst>
            <pc:docMk/>
            <pc:sldMk cId="1925893048" sldId="361"/>
            <ac:grpSpMk id="27" creationId="{926A1AAD-0FFF-AF74-1481-115AD8CE5B7A}"/>
          </ac:grpSpMkLst>
        </pc:grpChg>
        <pc:grpChg chg="add">
          <ac:chgData name="게스트 사용자" userId="" providerId="Windows Live" clId="Web-{AD5FAAD7-D010-4F07-AF79-0731F5BB1A23}" dt="2022-06-05T05:09:14.852" v="59"/>
          <ac:grpSpMkLst>
            <pc:docMk/>
            <pc:sldMk cId="1925893048" sldId="361"/>
            <ac:grpSpMk id="30" creationId="{B5366F3E-26A0-CE79-7AB4-AE44D387A31D}"/>
          </ac:grpSpMkLst>
        </pc:grpChg>
        <pc:grpChg chg="add">
          <ac:chgData name="게스트 사용자" userId="" providerId="Windows Live" clId="Web-{AD5FAAD7-D010-4F07-AF79-0731F5BB1A23}" dt="2022-06-05T05:09:14.868" v="60"/>
          <ac:grpSpMkLst>
            <pc:docMk/>
            <pc:sldMk cId="1925893048" sldId="361"/>
            <ac:grpSpMk id="33" creationId="{56D664A0-F751-4DFE-24A1-B1B74C1676E1}"/>
          </ac:grpSpMkLst>
        </pc:grpChg>
        <pc:grpChg chg="add">
          <ac:chgData name="게스트 사용자" userId="" providerId="Windows Live" clId="Web-{AD5FAAD7-D010-4F07-AF79-0731F5BB1A23}" dt="2022-06-05T05:09:14.899" v="62"/>
          <ac:grpSpMkLst>
            <pc:docMk/>
            <pc:sldMk cId="1925893048" sldId="361"/>
            <ac:grpSpMk id="41" creationId="{2FEB7484-99D7-DB63-9DEB-9C04F438C4A2}"/>
          </ac:grpSpMkLst>
        </pc:grpChg>
        <pc:picChg chg="add mod">
          <ac:chgData name="게스트 사용자" userId="" providerId="Windows Live" clId="Web-{AD5FAAD7-D010-4F07-AF79-0731F5BB1A23}" dt="2022-06-05T05:04:00.158" v="47" actId="1076"/>
          <ac:picMkLst>
            <pc:docMk/>
            <pc:sldMk cId="1925893048" sldId="361"/>
            <ac:picMk id="4" creationId="{A0DFC64F-5B57-FBC8-5C9C-70A628A0FCAC}"/>
          </ac:picMkLst>
        </pc:picChg>
        <pc:picChg chg="del">
          <ac:chgData name="게스트 사용자" userId="" providerId="Windows Live" clId="Web-{AD5FAAD7-D010-4F07-AF79-0731F5BB1A23}" dt="2022-06-05T05:03:47.861" v="38"/>
          <ac:picMkLst>
            <pc:docMk/>
            <pc:sldMk cId="1925893048" sldId="361"/>
            <ac:picMk id="67" creationId="{ABDDDB75-7CBF-2EEB-5FCC-6CA2A34653BB}"/>
          </ac:picMkLst>
        </pc:picChg>
        <pc:picChg chg="mod">
          <ac:chgData name="게스트 사용자" userId="" providerId="Windows Live" clId="Web-{AD5FAAD7-D010-4F07-AF79-0731F5BB1A23}" dt="2022-06-05T05:03:57.439" v="45" actId="1076"/>
          <ac:picMkLst>
            <pc:docMk/>
            <pc:sldMk cId="1925893048" sldId="361"/>
            <ac:picMk id="68" creationId="{C72A7A97-5016-79A4-FE13-546C72A6A30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871009100931484E-2"/>
          <c:y val="0.19026022645661109"/>
          <c:w val="0.90945339747334708"/>
          <c:h val="0.718501522234688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배달시장 규모</c:v>
                </c:pt>
              </c:strCache>
            </c:strRef>
          </c:tx>
          <c:spPr>
            <a:solidFill>
              <a:srgbClr val="F8C10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47-41C8-9FD3-1580849F247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6147-41C8-9FD3-1580849F247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47-41C8-9FD3-1580849F247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47-41C8-9FD3-1580849F2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70"/>
        <c:axId val="2126098559"/>
        <c:axId val="2126098975"/>
      </c:barChart>
      <c:catAx>
        <c:axId val="212609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6098975"/>
        <c:crosses val="autoZero"/>
        <c:auto val="1"/>
        <c:lblAlgn val="ctr"/>
        <c:lblOffset val="100"/>
        <c:noMultiLvlLbl val="0"/>
      </c:catAx>
      <c:valAx>
        <c:axId val="2126098975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260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0.45917</cdr:x>
      <cdr:y>0.63004</cdr:y>
    </cdr:from>
    <cdr:to>
      <cdr:x>0.74596</cdr:x>
      <cdr:y>0.68328</cdr:y>
    </cdr:to>
    <cdr:sp macro="" textlink="">
      <cdr:nvSpPr>
        <cdr:cNvPr id="2" name="TextBox 40">
          <a:extLst xmlns:a="http://schemas.openxmlformats.org/drawingml/2006/main">
            <a:ext uri="{FF2B5EF4-FFF2-40B4-BE49-F238E27FC236}">
              <a16:creationId xmlns:a16="http://schemas.microsoft.com/office/drawing/2014/main" id="{74401E90-8C8A-A842-FCFE-2301D198C5EA}"/>
            </a:ext>
          </a:extLst>
        </cdr:cNvPr>
        <cdr:cNvSpPr txBox="1"/>
      </cdr:nvSpPr>
      <cdr:spPr>
        <a:xfrm xmlns:a="http://schemas.openxmlformats.org/drawingml/2006/main">
          <a:off x="3133293" y="4005937"/>
          <a:ext cx="1956999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5</a:t>
          </a:r>
          <a:r>
            <a:rPr lang="ko-KR" altLang="en-US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조 </a:t>
          </a:r>
          <a:r>
            <a:rPr lang="en-US" altLang="ko-KR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2731</a:t>
          </a:r>
          <a:r>
            <a:rPr lang="ko-KR" altLang="en-US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억원             </a:t>
          </a:r>
          <a:endParaRPr lang="ko-KR" altLang="en-US" sz="2200" dirty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rgbClr val="536FB0"/>
            </a:solidFill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2109 24575,'10'-2'0,"-1"0"0,1 0 0,0-1 0,-1-1 0,0 1 0,0-2 0,0 1 0,0-1 0,13-10 0,-8 7 0,57-40 0,74-64 0,-81 60 0,94-59 0,13 1-848,35-19-278,9 0 438,-86 49-152,139-63 0,69-27 840,-307 154 0,237-120-1511,17 15 1290,-236 101 199,20-5 1004,1 3 0,1 2 0,85-11 0,-108 24-701,0 3 1,0 1 0,59 6 0,-79-1-152,0 2 0,0 1 0,-1 1 0,1 1 1,-1 2-1,-1 0 0,28 15 0,115 71-1516,178 132 1,-291-193 887,1-2 1,82 33 0,-38-19 133,43 28-320,116 52-923,-143-75 967,152 56-1540,-227-94 2176,539 149-337,-474-138 184,227 47-754,-187-39 923,-81-16-2,0-3 1,84 5-1,368-16 1460,-239-5 4710,-262 3-6044,0 0-1,0-1 0,-1 0 1,1-1-1,0-1 0,-1-1 1,1 0-1,-1-1 1,0 0-1,-1-1 0,1-1 1,-1 0-1,-1-2 0,1 1 1,-1-1-1,-1-1 0,0 0 1,0-1-1,-1 0 0,0-1 1,15-22-1,134-194 345,-85 122-458,33-43-136,5 3-1620,122-143 36,39-28 1698,-226 252 641,-2-1 1,-4-2 0,48-104 0,-67 130-1499,0 9-5520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1904 1 24575,'1'5'0,"0"0"0,0 1 0,1-1 0,0 0 0,0 0 0,0 0 0,1 0 0,4 7 0,12 28 0,-11-5 0,7 60 0,2 10 0,3-4 0,-4 0 0,-5 1 0,-1 140 0,-8-199 0,2 0 0,2 0 0,13 45 0,-8-37 0,8 82 0,-17-107 0,2 29 0,-3 0 0,-5 59 0,2-97 0,0-1 0,-2 0 0,1 0 0,-2 0 0,0 0 0,-1-1 0,-1 0 0,0 0 0,-1-1 0,0 0 0,-16 20 0,9-17 0,-2 0 0,0 0 0,0-2 0,-2 0 0,0-2 0,0 0 0,-1 0 0,-41 17 0,29-18 0,-1-1 0,0-1 0,0-2 0,-1-1 0,-49 3 0,20-2-1093,-67 17 1,72-12 936,-100 9 1,-421-18 155,290-7 0,229 4-62,32 0-116,0 0 1,-1-2 0,1-1-1,-51-11 1,36-1-4569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0 24575,'8'1'0,"0"0"0,-1 0 0,1 1 0,-1-1 0,1 2 0,-1-1 0,0 1 0,1 0 0,-1 1 0,-1-1 0,1 1 0,-1 1 0,1-1 0,-1 1 0,-1 0 0,1 1 0,-1 0 0,0-1 0,0 1 0,0 1 0,4 7 0,7 14 0,0 1 0,-2 0 0,17 53 0,-6-17 0,-3 1 0,-3 1 0,-3 1 0,-3 0 0,5 78 0,-19 204 0,-1-165 0,2-169 0,0 1 0,-2 0 0,1 0 0,-2-1 0,0 1 0,-1-1 0,-1 1 0,-1-2 0,0 1 0,-1 0 0,0-1 0,-1-1 0,-1 1 0,0-1 0,-1-1 0,-23 24 0,-206 191 0,228-218 1,-1 0 1,0-2-1,-1 1 0,0-2 0,0 0 0,-1 0 0,-18 6 1,-20 10-1377,14-3-5451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1 578 24575,'22'0'-150,"240"-9"188,-150-8-3033,251-53 2612,-57 11-2909,367-52-1886,-360 60 2936,-274 44 2183,83-19 59,90-12 0,23 1 645,-139 19-46,164-9 0,-203 26-467,-15 2 314,-1-3 0,0-1 0,0-1 1,41-12-1,66-12 192,-100 20 907,86-24-1,-91 17-3407</inkml:trace>
  <inkml:trace contextRef="#ctx0" brushRef="#br0" timeOffset="1">2073 512 24575,'-2'10'0,"1"0"0,-1-1 0,0 1 0,-1 0 0,0-1 0,-6 13 0,-9 30 0,-3 20 0,-2-1 0,-49 102 0,-1 24 0,62-162 0,1 0 0,2 1 0,2-1 0,1 1 0,2 1 0,1-1 0,6 69 0,-3-96 0,0 0 0,0-1 0,1 1 0,0-1 0,1 1 0,0-1 0,0 0 0,1 0 0,0 0 0,0-1 0,1 1 0,0-1 0,0 0 0,7 7 0,-4-7 0,1 0 0,0 0 0,0-1 0,0 0 0,1 0 0,0-1 0,0-1 0,0 1 0,19 4 0,13-1 0,-1-1 0,1-3 0,0-1 0,70-5 0,-90 2 0,148-1-2534,134-7 1700,-230-2 796,117-31-1,-157 32 39,0-1 0,-1-2 0,0-1 0,-1-2 0,49-30 0,-72 38 8,-1 0 0,0 0-1,-1 0 1,0-1 0,0 0-1,0 0 1,-1-1-1,5-10 1,3-7-438,16-44 0,-10 18-3525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24575,'874'0'-653,"-833"-2"350,-1-2-1,1-2 1,52-15-1,-45 9-210,90-9-1,-56 16 493,101-20 0,-102 10 329,0 3-1,93 0 1,-127 8 339,-1-2 0,70-17 0,-64 11-605,89-9 0,-78 19-1406,-7 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4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4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20:26:43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24575,'66'-1'-246,"0"4"-1,128 20 1,-94-5-1412,197 9 1,106-28 2035,-169-3-1210,457 4-6140,0 0 6726,-21 0 5518,-650 0-4790,0 0-1,0-2 1,39-8 0,-16-4-4146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24575,'0'12'0,"1"0"0,1 0 0,0 0 0,1-1 0,0 1 0,1-1 0,0 1 0,8 13 0,8 12 0,26 37 0,0-1 0,106 206 0,-128-243 0,2 0 0,36 38 0,10 12 0,-33-34 496,326 398-4379,179 99 2775,-248-258 3944,-292-287-2741,0 0 1,0 1 0,-1-1-1,1 1 1,-1-1 0,0 1-1,0 0 1,-1 0 0,1 0 0,1 7-1,-4-11-78,0 1-1,0 0 0,1 0 1,-1 0-1,-1-1 1,1 1-1,0 0 1,0 0-1,-1-1 0,1 1 1,-1 0-1,1-1 1,-1 1-1,0 0 0,0-1 1,0 1-1,0-1 1,0 1-1,0-1 0,0 0 1,0 1-1,-1-1 1,1 0-1,0 0 0,-1 0 1,1 0-1,-1 0 1,1 0-1,-1 0 0,1 0 1,-1-1-1,0 1 1,0-1-1,1 1 0,-1-1 1,-2 1-1,-15 4-16,-1-1 0,-26 3 0,-28 5 0,-44 16 194,18-4-973,-110 40-1,153-41-6046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24575,'11'0'0,"16"0"0,13-11 0,13-4 0,8 1 0,5 3 0,3 3 0,0 3 0,1-9 0,-1-2 0,0 2 0,-1 3 0,-13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24575,'-2'25'0,"-2"-1"0,0 0 0,-1 0 0,-2 0 0,0 0 0,-1-1 0,-14 24 0,-20 66 0,9 50 0,2-7 0,18-104 0,3 0 0,3 1 0,-2 61 0,10 162 0,2-128 0,-4-68 0,-1-36 0,2 1 0,12 86 0,-9-117 0,0-1 0,1 1 0,0-1 0,1 1 0,1-1 0,0 0 0,1-1 0,0 0 0,1 0 0,0 0 0,1-1 0,1 0 0,15 14 0,-4-9 0,0 0 0,0-2 0,2-1 0,-1 0 0,35 12 0,-9-7 0,90 22 0,-81-30-63,0-1 0,81 0 0,119-12-251,-91-1 223,-32 5 91,131-5 0,-255 3-70,0-1-1,-1 0 1,1-1 0,-1 0-1,1-1 1,-1 0 0,0 0-1,0-1 1,-1 0 0,1-1-1,-1 0 1,0 0-1,-1-1 1,1 0 0,-1 0-1,-1 0 1,11-16 0,5-12-6261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24575,'1'30'0,"2"0"0,1 0 0,1 0 0,14 45 0,49 113 0,-36-104 0,21 30 0,-38-84 0,0 0 0,-2 1 0,15 51 0,-16-27 0,10 34 0,-4 1 0,9 127 0,-23-166-776,3 0 0,15 54 0,-10-53 697,9 94 0,-17 9 83,-4-86 128,3-1 0,17 105 0,16 55 1925,-34-215-2028,1 3-1394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1 400 24575,'0'-1'0,"0"-1"0,0 0 0,0 1 0,1-1 0,-1 1 0,1-1 0,-1 1 0,1-1 0,0 1 0,-1-1 0,1 1 0,0 0 0,0 0 0,0-1 0,0 1 0,0 0 0,0 0 0,0 0 0,1 0 0,-1 0 0,0 0 0,3-1 0,37-14 0,-24 10 0,177-64 0,14 2 0,-160 53 60,78-36 0,-105 41-272,-2 0 0,1-2 0,-2 0-1,1-2 1,-2 0 0,18-18 0,-1-6-6614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24575,'-1'67'0,"4"-1"0,21 129 0,-8-115-925,33 91 1,-30-107 672,12 69 0,-9-36 298,4 31-827,14 52-534,-36-166 1315,23 70 0,-3 3 0,22 153 0,-37-176 48,3 0 0,2-1 0,4-1 0,26 65 0,-34-93-36,-1 1 0,-2 0 0,-1 0-1,-2 1 1,-1 40 0,0-22-19,11 63 1,63 221-535,-37-155 541,-9-32 0,-5-23 0,15 52 0,-10-55 942,4 16 180,0-3-777,-35-137-318,0-1-1,0 0 1,0 1-1,0-1 1,0 1-1,0-1 1,0 1 0,0-1-1,0 0 1,0 1-1,0-1 1,0 1-1,1-1 1,-1 0-1,0 1 1,0-1-1,0 0 1,1 1-1,-1-1 1,0 0 0,0 1-1,1-1 1,-1 0-1,0 0 1,1 1-1,-1-1 1,0 0-1,1 0 1,-1 0-1,1 1 1,-1-1 0,0 0-1,1 0 1,-1 0-1,1 0 1,-1 0-1,0 0 1,1 0-1,-1 0 1,1 0-1,-1 0 1,0 0-1,1 0 1,-1 0 0,1 0-1,-1 0 1,0 0-1,1 0 1,-1-1-1,1 1 1,-1 0-1,0 0 1,1 0-1,-1-1 1,0 1 0,1 0-1,-1-1 1,0 1-1,0 0 1,1 0-1,-1-1 1,0 1-1,1-1 1,14-23 383,-9 8-720,0 0 1,-2 0 0,5-26 0,-1-8-6517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24575,'3'1'0,"-1"-1"0,1 1 0,-1 0 0,0 0 0,0 0 0,1 0 0,-1 0 0,0 0 0,0 1 0,0-1 0,0 1 0,0-1 0,-1 1 0,1 0 0,0 0 0,-1-1 0,1 1 0,-1 0 0,0 1 0,1-1 0,-1 0 0,0 0 0,-1 0 0,1 1 0,0-1 0,0 5 0,4 10 0,-1 1 0,2 26 0,-5-38 0,5 83 0,-5 116 0,1 41 0,5-188 0,15 59 0,6 43 0,-19 172-1365,-10-275-5461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CD479-FA8A-4EF0-9CA2-39C3C7BBCA4D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45296-F6FD-4379-9C42-7211C9492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6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대규모의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푸드테크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시장의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O2O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시스템을 통한 질 좋은 음식을 집에서 먹기 원하는 소비자 대상으로 주변 지역 요리사를 </a:t>
            </a:r>
            <a:r>
              <a:rPr lang="ko-KR" altLang="en-US" dirty="0">
                <a:ea typeface="맑은 고딕" panose="020B0503020000020004" pitchFamily="50" charset="-127"/>
                <a:cs typeface="맑은 고딕" panose="020B0503020000020004" pitchFamily="50" charset="-127"/>
              </a:rPr>
              <a:t>저희 </a:t>
            </a:r>
            <a:r>
              <a:rPr lang="ko-KR" altLang="en-US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눌러쿡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플랫폼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(B2C2C)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을 통해 연결 시켜</a:t>
            </a:r>
            <a:r>
              <a:rPr lang="ko-KR" altLang="en-US" dirty="0">
                <a:ea typeface="맑은 고딕" panose="020B0503020000020004" pitchFamily="50" charset="-127"/>
                <a:cs typeface="맑은 고딕" panose="020B0503020000020004" pitchFamily="50" charset="-127"/>
              </a:rPr>
              <a:t>주는 </a:t>
            </a:r>
            <a:r>
              <a:rPr lang="en-US" altLang="ko-KR" dirty="0">
                <a:ea typeface="맑은 고딕" panose="020B0503020000020004" pitchFamily="50" charset="-127"/>
                <a:cs typeface="맑은 고딕" panose="020B0503020000020004" pitchFamily="50" charset="-127"/>
              </a:rPr>
              <a:t>o2o</a:t>
            </a:r>
            <a:r>
              <a:rPr lang="ko-KR" altLang="en-US" dirty="0">
                <a:ea typeface="맑은 고딕" panose="020B0503020000020004" pitchFamily="50" charset="-127"/>
                <a:cs typeface="맑은 고딕" panose="020B0503020000020004" pitchFamily="50" charset="-127"/>
              </a:rPr>
              <a:t>플랫폼을 창업한 대표 </a:t>
            </a:r>
            <a:r>
              <a:rPr lang="ko-KR" altLang="en-US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한채빈입니다</a:t>
            </a:r>
            <a:r>
              <a:rPr lang="en-US" altLang="ko-KR" dirty="0"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8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04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 </a:t>
            </a:r>
            <a:r>
              <a:rPr lang="ko-KR" altLang="en-US" dirty="0" err="1"/>
              <a:t>푸드테크</a:t>
            </a:r>
            <a:r>
              <a:rPr lang="ko-KR" altLang="en-US" dirty="0"/>
              <a:t> 시장의 배달플랫폼의 문제점입니다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첫번째로는 배달플랫폼을 대부분 이용을 해보셨겠지만 음식을 식당에서 직접적으로 먹는 것과는 다르다는 것을 많이 느끼셨을 것입니다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유명한 중국집에서 짜장면을 </a:t>
            </a:r>
            <a:r>
              <a:rPr lang="ko-KR" altLang="en-US" dirty="0" err="1"/>
              <a:t>먹을때</a:t>
            </a:r>
            <a:r>
              <a:rPr lang="ko-KR" altLang="en-US" dirty="0"/>
              <a:t> 식당에서 먹으면 엄청 맛이 있지만 배달을 </a:t>
            </a:r>
            <a:r>
              <a:rPr lang="ko-KR" altLang="en-US" dirty="0" err="1"/>
              <a:t>시켜먹으면</a:t>
            </a:r>
            <a:r>
              <a:rPr lang="ko-KR" altLang="en-US" dirty="0"/>
              <a:t> 뭐 다 </a:t>
            </a:r>
            <a:r>
              <a:rPr lang="ko-KR" altLang="en-US" dirty="0" err="1"/>
              <a:t>그런것은</a:t>
            </a:r>
            <a:r>
              <a:rPr lang="ko-KR" altLang="en-US" dirty="0"/>
              <a:t> 아니겠지만 면이 불고 식고 아마 음식의 질이 조금 떨어진다고 </a:t>
            </a:r>
            <a:r>
              <a:rPr lang="ko-KR" altLang="en-US" dirty="0" err="1"/>
              <a:t>느끼신분들이</a:t>
            </a:r>
            <a:r>
              <a:rPr lang="ko-KR" altLang="en-US" dirty="0"/>
              <a:t> 있을 것 입니다</a:t>
            </a:r>
            <a:r>
              <a:rPr lang="en-US" altLang="ko-KR" dirty="0"/>
              <a:t>. </a:t>
            </a:r>
            <a:r>
              <a:rPr lang="ko-KR" altLang="en-US" dirty="0"/>
              <a:t>또 저는 </a:t>
            </a:r>
            <a:r>
              <a:rPr lang="ko-KR" altLang="en-US" dirty="0" err="1"/>
              <a:t>그런경험이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 err="1"/>
              <a:t>치킨같은것을</a:t>
            </a:r>
            <a:r>
              <a:rPr lang="ko-KR" altLang="en-US" dirty="0"/>
              <a:t> </a:t>
            </a:r>
            <a:r>
              <a:rPr lang="ko-KR" altLang="en-US" dirty="0" err="1"/>
              <a:t>시켜먹을때</a:t>
            </a:r>
            <a:r>
              <a:rPr lang="ko-KR" altLang="en-US" dirty="0"/>
              <a:t> 치킨 튀김에 </a:t>
            </a:r>
            <a:r>
              <a:rPr lang="ko-KR" altLang="en-US" dirty="0" err="1"/>
              <a:t>애벌래같은</a:t>
            </a:r>
            <a:r>
              <a:rPr lang="ko-KR" altLang="en-US" dirty="0"/>
              <a:t> 것이 나와 먹지 못하고 바로 버린 경험이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algn="l" fontAlgn="base"/>
            <a:r>
              <a:rPr lang="ko-KR" altLang="en-US" dirty="0"/>
              <a:t>두번째로는 일회용 용기 남용으로 인한 환경문제입니다</a:t>
            </a:r>
            <a:r>
              <a:rPr lang="en-US" altLang="ko-KR" dirty="0"/>
              <a:t>. </a:t>
            </a:r>
            <a:r>
              <a:rPr lang="ko-KR" altLang="en-US" dirty="0"/>
              <a:t>최근 세계적으로 환경적인 문제에 대해서 많이 다루어지고 있습니다</a:t>
            </a:r>
            <a:r>
              <a:rPr lang="en-US" altLang="ko-KR" dirty="0"/>
              <a:t>. </a:t>
            </a:r>
            <a:r>
              <a:rPr lang="ko-KR" altLang="en-US" dirty="0"/>
              <a:t>배달의 경우에는 대부분이 이제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플라스틱을 일회용기로 많이 사용하고 있는데요 이 플라스틱이 만들어지고 폐기되는 과정에서 온실가스를 배출된다고 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 플라스틱은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99%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화석연료로 만들어지기 때문에 환경오염은 물론 기후변화 위기 또한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가속화시키고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있고 최근에는 이제 탈플라스틱 정책에 대해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거론되는등의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심각한 문제를 야기하고 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l" fontAlgn="base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fontAlgn="base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세번째로는 배달시간 문제로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라이더들의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교통법규 무시 및 안전사고입니다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배달이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99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기존 출장요리사 시스템의 문제점입니다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출장요리사 시스템은 개인사업에 대한 부분이 대부분이고 사람들이 출장요리사에 대한 연결점이 없고 아마 이용해 본적도 </a:t>
            </a:r>
            <a:r>
              <a:rPr lang="ko-KR" altLang="en-US" dirty="0" err="1"/>
              <a:t>드물것입니다</a:t>
            </a:r>
            <a:r>
              <a:rPr lang="en-US" altLang="ko-KR" dirty="0"/>
              <a:t>. </a:t>
            </a:r>
            <a:r>
              <a:rPr lang="ko-KR" altLang="en-US" dirty="0"/>
              <a:t>또 출장요리사를 막상 알아보면 가격이 너무 비싸다는 단점이 있습니다</a:t>
            </a:r>
            <a:r>
              <a:rPr lang="en-US" altLang="ko-KR" dirty="0"/>
              <a:t>. </a:t>
            </a:r>
            <a:r>
              <a:rPr lang="ko-KR" altLang="en-US" dirty="0"/>
              <a:t>오른쪽 사진에 보시는 것과 같이 기본적인 한식 요리에 대한 음식을 먹고 싶다면 출장요리사는 소수가 아닌 단체주문만 받을 뿐만 아니라 </a:t>
            </a:r>
            <a:r>
              <a:rPr lang="en-US" altLang="ko-KR" dirty="0"/>
              <a:t>4</a:t>
            </a:r>
            <a:r>
              <a:rPr lang="ko-KR" altLang="en-US" dirty="0"/>
              <a:t>명에서 </a:t>
            </a:r>
            <a:r>
              <a:rPr lang="en-US" altLang="ko-KR" dirty="0"/>
              <a:t>40</a:t>
            </a:r>
            <a:r>
              <a:rPr lang="ko-KR" altLang="en-US" dirty="0"/>
              <a:t>만원 </a:t>
            </a:r>
            <a:r>
              <a:rPr lang="en-US" altLang="ko-KR" dirty="0"/>
              <a:t>8</a:t>
            </a:r>
            <a:r>
              <a:rPr lang="ko-KR" altLang="en-US" dirty="0"/>
              <a:t>명은 </a:t>
            </a:r>
            <a:r>
              <a:rPr lang="en-US" altLang="ko-KR" dirty="0"/>
              <a:t>80</a:t>
            </a:r>
            <a:r>
              <a:rPr lang="ko-KR" altLang="en-US" dirty="0"/>
              <a:t>만원에 출장비까지 고려하면 인당 거의 </a:t>
            </a:r>
            <a:r>
              <a:rPr lang="en-US" altLang="ko-KR" dirty="0"/>
              <a:t>15~20</a:t>
            </a:r>
            <a:r>
              <a:rPr lang="ko-KR" altLang="en-US" dirty="0"/>
              <a:t>만원에 해당하는 가격을 지불해야 이용 </a:t>
            </a:r>
            <a:r>
              <a:rPr lang="ko-KR" altLang="en-US" dirty="0" err="1"/>
              <a:t>가능해서상위계층의</a:t>
            </a:r>
            <a:r>
              <a:rPr lang="ko-KR" altLang="en-US" dirty="0"/>
              <a:t> </a:t>
            </a:r>
            <a:r>
              <a:rPr lang="ko-KR" altLang="en-US" dirty="0" err="1"/>
              <a:t>소득자들만이</a:t>
            </a:r>
            <a:r>
              <a:rPr lang="ko-KR" altLang="en-US" dirty="0"/>
              <a:t> 이용을 할 수 있다는 단점이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다음으로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인가구에 대한 증가에 대하지만 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이에대한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식습관에 대한 문제점입니다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표를 보시면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2015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년부터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인가구가 매년 증가하는 추세를 볼 수 있습니다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우선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가구의 증가 원인으로 결혼 기피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개인주의 확대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소비 중심화 문화 정착 등 다양한 문제로 인해서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인가구가 증가되고 있고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이에따른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소비 중심화 문화를 정착한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가구의 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간편식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이용률은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38.7%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47.7%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증가하였고 배달 음식의 수요 또한 증가하는 추세입니다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902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식품소비행태조사결과에 따르면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인층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가구의 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간편식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구매 이유로 조리하기 번거롭고 귀찮으며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시간이 없다 등 다양한 이유가 도출됩니다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이런 병목 현상들을 줄이기 위한 방법을 생각해본 결과 요리사가 집에 직접 와서 요리를 해주는 것이 어떨까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생각을 해보았습니다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79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저희 </a:t>
            </a:r>
            <a:r>
              <a:rPr lang="ko-KR" altLang="en-US" dirty="0" err="1"/>
              <a:t>눌러쿡은</a:t>
            </a:r>
            <a:r>
              <a:rPr lang="ko-KR" altLang="en-US" dirty="0"/>
              <a:t> 이러한 기존 </a:t>
            </a:r>
            <a:r>
              <a:rPr lang="ko-KR" altLang="en-US" dirty="0" err="1"/>
              <a:t>푸드테크</a:t>
            </a:r>
            <a:r>
              <a:rPr lang="ko-KR" altLang="en-US" dirty="0"/>
              <a:t> 시장에서 발생하는 다양한 문제점들을 보안할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첫번째로는 배달플랫폼의 </a:t>
            </a:r>
            <a:r>
              <a:rPr lang="ko-KR" altLang="en-US" dirty="0" err="1"/>
              <a:t>음식질</a:t>
            </a:r>
            <a:r>
              <a:rPr lang="ko-KR" altLang="en-US" dirty="0"/>
              <a:t> 개선입니다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눌러쿡은</a:t>
            </a:r>
            <a:r>
              <a:rPr lang="ko-KR" altLang="en-US" dirty="0"/>
              <a:t> 출장요리사가 소비자의 집으로 직접적으로 찾아가 자신의 베스트메뉴를 요리해줌으로써 소비자 눈으로 요리하는 과정을 확인하며 소매업에서 신선한 재료를 구매하여 요리를 한다는 점과 요리한 음식을 </a:t>
            </a:r>
            <a:r>
              <a:rPr lang="ko-KR" altLang="en-US" dirty="0" err="1"/>
              <a:t>그자리에서</a:t>
            </a:r>
            <a:r>
              <a:rPr lang="ko-KR" altLang="en-US" dirty="0"/>
              <a:t> 바로 식사까지 이어질 수 있다는 점에서 저희는 음식 질 개선의 부분에 있어서 효과적입니다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두번째로는 일회용 용기 남용으로 인한 환경문제입니다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눌러쿡은</a:t>
            </a:r>
            <a:r>
              <a:rPr lang="ko-KR" altLang="en-US" dirty="0"/>
              <a:t> 소비자의 집에서 사용하는 접시와 수저를 사용하기 때문에 플라스틱 및 일회용기에 대한 환경문제를 개선할 수 </a:t>
            </a:r>
            <a:r>
              <a:rPr lang="ko-KR" altLang="en-US" dirty="0" err="1"/>
              <a:t>있스빈다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세번째로는 </a:t>
            </a:r>
            <a:r>
              <a:rPr lang="ko-KR" altLang="en-US" dirty="0" err="1"/>
              <a:t>라이더들의</a:t>
            </a:r>
            <a:r>
              <a:rPr lang="ko-KR" altLang="en-US" dirty="0"/>
              <a:t> 교통 법규 문제입니다</a:t>
            </a:r>
            <a:r>
              <a:rPr lang="en-US" altLang="ko-KR" dirty="0"/>
              <a:t>. </a:t>
            </a:r>
            <a:r>
              <a:rPr lang="ko-KR" altLang="en-US" dirty="0" err="1"/>
              <a:t>라이더들은</a:t>
            </a:r>
            <a:r>
              <a:rPr lang="ko-KR" altLang="en-US" dirty="0"/>
              <a:t> 소비자들에게 식지 않은 음식을 제공하고 다음 배달을 하기위해서 빠르고 위험한 운전을 하는데 저희 출장요리사의 경우에는 만들어진 음식을 들고 가는 것이 아니기때문에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87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38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</a:t>
            </a:r>
            <a:r>
              <a:rPr lang="ko-KR" altLang="en-US" dirty="0" err="1"/>
              <a:t>눌러쿡의</a:t>
            </a:r>
            <a:r>
              <a:rPr lang="ko-KR" altLang="en-US" dirty="0"/>
              <a:t> 비즈니스 모델에 대해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소비자가 자신이 먹고 싶은 음식을 </a:t>
            </a:r>
            <a:r>
              <a:rPr lang="ko-KR" altLang="en-US" dirty="0" err="1"/>
              <a:t>눌러쿡을</a:t>
            </a:r>
            <a:r>
              <a:rPr lang="ko-KR" altLang="en-US" dirty="0"/>
              <a:t> 통해 </a:t>
            </a:r>
            <a:r>
              <a:rPr lang="ko-KR" altLang="en-US" dirty="0" err="1"/>
              <a:t>검색을하고</a:t>
            </a:r>
            <a:r>
              <a:rPr lang="ko-KR" altLang="en-US" dirty="0"/>
              <a:t> 그 음식을 할 수 있는 요리사를 선택합니다</a:t>
            </a:r>
            <a:r>
              <a:rPr lang="en-US" altLang="ko-KR" dirty="0"/>
              <a:t>. </a:t>
            </a:r>
            <a:r>
              <a:rPr lang="ko-KR" altLang="en-US" dirty="0"/>
              <a:t>이에 대해 저희는 소비자가 선택한 요리사와 소비자를 매칭시켜주고 요리사에게 소비자를 연결시켜주는 대가로 수수료를 받습니다</a:t>
            </a:r>
            <a:r>
              <a:rPr lang="en-US" altLang="ko-KR" dirty="0"/>
              <a:t>. </a:t>
            </a:r>
            <a:r>
              <a:rPr lang="ko-KR" altLang="en-US" dirty="0"/>
              <a:t>소비자가 선택한 요리사는 소비자에게 질 좋고 건강한 식재료를 통해 소비자에게 </a:t>
            </a:r>
            <a:r>
              <a:rPr lang="ko-KR" altLang="en-US" dirty="0" err="1"/>
              <a:t>고퀄리티</a:t>
            </a:r>
            <a:r>
              <a:rPr lang="ko-KR" altLang="en-US" dirty="0"/>
              <a:t> 식사를 제공합니다</a:t>
            </a:r>
            <a:r>
              <a:rPr lang="en-US" altLang="ko-KR" dirty="0"/>
              <a:t>. </a:t>
            </a:r>
            <a:r>
              <a:rPr lang="ko-KR" altLang="en-US" dirty="0"/>
              <a:t>이때 식재료는 저희 </a:t>
            </a:r>
            <a:r>
              <a:rPr lang="ko-KR" altLang="en-US" dirty="0" err="1"/>
              <a:t>눌러쿡과</a:t>
            </a:r>
            <a:r>
              <a:rPr lang="ko-KR" altLang="en-US" dirty="0"/>
              <a:t> 사전에 제휴를 맺은 소매업장에서 조금 더 싼 가격에 질 좋은 식재료를 구입합니다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소매업장은 저희 </a:t>
            </a:r>
            <a:r>
              <a:rPr lang="ko-KR" altLang="en-US" dirty="0" err="1"/>
              <a:t>눌러쿡을</a:t>
            </a:r>
            <a:r>
              <a:rPr lang="ko-KR" altLang="en-US" dirty="0"/>
              <a:t> 통해 고정적인 수입을 제공 받고</a:t>
            </a:r>
            <a:r>
              <a:rPr lang="en-US" altLang="ko-KR" dirty="0"/>
              <a:t>,</a:t>
            </a:r>
            <a:r>
              <a:rPr lang="ko-KR" altLang="en-US" dirty="0"/>
              <a:t> 저희 </a:t>
            </a:r>
            <a:r>
              <a:rPr lang="ko-KR" altLang="en-US" dirty="0" err="1"/>
              <a:t>눌러쿡은</a:t>
            </a:r>
            <a:r>
              <a:rPr lang="ko-KR" altLang="en-US" dirty="0"/>
              <a:t> 소매업장에 대한 홍보를 진행하여 소매업에게 수수료를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4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구체적인 이해를 돕기 위해 대략적으로 앱을 구현해보았습니다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홈 화면에서 소비자가 </a:t>
            </a:r>
            <a:r>
              <a:rPr lang="ko-KR" altLang="en-US" dirty="0" err="1"/>
              <a:t>먹고싶은</a:t>
            </a:r>
            <a:r>
              <a:rPr lang="ko-KR" altLang="en-US" dirty="0"/>
              <a:t> 메뉴를 선택하고 요리사도 선택할 수 있습니다</a:t>
            </a:r>
            <a:r>
              <a:rPr lang="en-US" altLang="ko-KR" dirty="0"/>
              <a:t>. </a:t>
            </a:r>
            <a:r>
              <a:rPr lang="ko-KR" altLang="en-US" dirty="0"/>
              <a:t>만약 요리사에 대한 정보를 알고 싶다면 </a:t>
            </a:r>
            <a:r>
              <a:rPr lang="en-US" altLang="ko-KR" dirty="0"/>
              <a:t>2</a:t>
            </a:r>
            <a:r>
              <a:rPr lang="ko-KR" altLang="en-US" dirty="0"/>
              <a:t>번째 사진처럼 요리사의 프로필을 확인 할 수 있고 요리사의 </a:t>
            </a:r>
            <a:r>
              <a:rPr lang="ko-KR" altLang="en-US" dirty="0" err="1"/>
              <a:t>대표매뉴</a:t>
            </a:r>
            <a:r>
              <a:rPr lang="ko-KR" altLang="en-US" dirty="0"/>
              <a:t> 또한 확인 할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4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저희 주요수익 모델에 대해서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첫번째로는 </a:t>
            </a:r>
            <a:r>
              <a:rPr lang="ko-KR" altLang="en-US" dirty="0" err="1"/>
              <a:t>인앱구매입니다</a:t>
            </a:r>
            <a:r>
              <a:rPr lang="en-US" altLang="ko-KR" dirty="0"/>
              <a:t>. </a:t>
            </a:r>
            <a:r>
              <a:rPr lang="ko-KR" altLang="en-US" dirty="0" err="1"/>
              <a:t>인앱구매는</a:t>
            </a:r>
            <a:r>
              <a:rPr lang="ko-KR" altLang="en-US" dirty="0"/>
              <a:t> 이제 구독서비스와 제휴서비스로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구독서비스는</a:t>
            </a:r>
            <a:r>
              <a:rPr lang="en-US" altLang="ko-KR" dirty="0"/>
              <a:t> </a:t>
            </a:r>
            <a:r>
              <a:rPr lang="ko-KR" altLang="en-US" dirty="0"/>
              <a:t>요기패스와 같이 소비자가 월구독을 하게 되면 배달할인 쿠폰을 </a:t>
            </a:r>
            <a:r>
              <a:rPr lang="ko-KR" altLang="en-US" dirty="0" err="1"/>
              <a:t>제공받는것으로</a:t>
            </a:r>
            <a:r>
              <a:rPr lang="ko-KR" altLang="en-US" dirty="0"/>
              <a:t> 저희 </a:t>
            </a:r>
            <a:r>
              <a:rPr lang="ko-KR" altLang="en-US" dirty="0" err="1"/>
              <a:t>눌러쿡의</a:t>
            </a:r>
            <a:r>
              <a:rPr lang="ko-KR" altLang="en-US" dirty="0"/>
              <a:t> 구독서비스는 </a:t>
            </a:r>
            <a:r>
              <a:rPr lang="en-US" altLang="ko-KR" dirty="0"/>
              <a:t>4900</a:t>
            </a:r>
            <a:r>
              <a:rPr lang="ko-KR" altLang="en-US" dirty="0"/>
              <a:t>원이며</a:t>
            </a:r>
            <a:r>
              <a:rPr lang="en-US" altLang="ko-KR" dirty="0"/>
              <a:t>, </a:t>
            </a:r>
            <a:r>
              <a:rPr lang="ko-KR" altLang="en-US" dirty="0"/>
              <a:t>요리사 출장비를 월 </a:t>
            </a:r>
            <a:r>
              <a:rPr lang="en-US" altLang="ko-KR" dirty="0"/>
              <a:t>2</a:t>
            </a:r>
            <a:r>
              <a:rPr lang="ko-KR" altLang="en-US" dirty="0"/>
              <a:t>회 </a:t>
            </a:r>
            <a:r>
              <a:rPr lang="en-US" altLang="ko-KR" dirty="0"/>
              <a:t>2000</a:t>
            </a:r>
            <a:r>
              <a:rPr lang="ko-KR" altLang="en-US" dirty="0"/>
              <a:t>원씩 </a:t>
            </a:r>
            <a:r>
              <a:rPr lang="ko-KR" altLang="en-US" dirty="0" err="1"/>
              <a:t>제공하게됩니다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제휴 서비스 또한 할인권을 제공할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회사 및 사업소개</a:t>
            </a:r>
            <a:r>
              <a:rPr lang="en-US" altLang="ko-KR" dirty="0"/>
              <a:t>, </a:t>
            </a:r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문제인식</a:t>
            </a:r>
            <a:r>
              <a:rPr lang="en-US" altLang="ko-KR" dirty="0"/>
              <a:t>, </a:t>
            </a:r>
            <a:r>
              <a:rPr lang="ko-KR" altLang="en-US" dirty="0"/>
              <a:t>비즈니스 모델</a:t>
            </a:r>
            <a:r>
              <a:rPr lang="en-US" altLang="ko-KR" dirty="0"/>
              <a:t>, </a:t>
            </a:r>
            <a:r>
              <a:rPr lang="ko-KR" altLang="en-US" dirty="0"/>
              <a:t>마케팅 전략</a:t>
            </a:r>
            <a:r>
              <a:rPr lang="en-US" altLang="ko-KR" dirty="0"/>
              <a:t>, </a:t>
            </a:r>
            <a:r>
              <a:rPr lang="ko-KR" altLang="en-US" dirty="0"/>
              <a:t>성장 및 기대효과 자금 계획순으로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50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요리사 수수료입니다</a:t>
            </a:r>
            <a:r>
              <a:rPr lang="en-US" altLang="ko-KR" dirty="0"/>
              <a:t>. </a:t>
            </a:r>
            <a:r>
              <a:rPr lang="ko-KR" altLang="en-US" dirty="0"/>
              <a:t>저희는 이제 요리사와 소비사를 매칭시켜주며 매 건마다 초기에는 </a:t>
            </a:r>
            <a:r>
              <a:rPr lang="en-US" altLang="ko-KR" dirty="0"/>
              <a:t>7%, </a:t>
            </a:r>
            <a:r>
              <a:rPr lang="ko-KR" altLang="en-US" dirty="0"/>
              <a:t>안정기에는 </a:t>
            </a:r>
            <a:r>
              <a:rPr lang="en-US" altLang="ko-KR" dirty="0"/>
              <a:t>9%</a:t>
            </a:r>
            <a:r>
              <a:rPr lang="ko-KR" altLang="en-US" dirty="0"/>
              <a:t>의 </a:t>
            </a:r>
            <a:endParaRPr lang="en-US" altLang="ko-KR" dirty="0"/>
          </a:p>
          <a:p>
            <a:r>
              <a:rPr lang="ko-KR" altLang="en-US" dirty="0"/>
              <a:t>수수료를 받을 예정입니다</a:t>
            </a:r>
            <a:r>
              <a:rPr lang="en-US" altLang="ko-KR" dirty="0"/>
              <a:t>. </a:t>
            </a:r>
            <a:r>
              <a:rPr lang="ko-KR" altLang="en-US" dirty="0"/>
              <a:t>오른쪽 사진과 같이 결제 금액의 </a:t>
            </a:r>
            <a:r>
              <a:rPr lang="en-US" altLang="ko-KR" dirty="0"/>
              <a:t>7%</a:t>
            </a:r>
            <a:r>
              <a:rPr lang="ko-KR" altLang="en-US" dirty="0"/>
              <a:t>를 차감하여 저희의 수익을 올리고 </a:t>
            </a:r>
            <a:endParaRPr lang="en-US" altLang="ko-KR" dirty="0"/>
          </a:p>
          <a:p>
            <a:r>
              <a:rPr lang="ko-KR" altLang="en-US" dirty="0"/>
              <a:t>요리사는 월급처럼 누적 금액으로 표시하여 월급으로 지급하는 형식의 시스템을 구성하였습니다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01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다음은 광고 제휴입니다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 저희 </a:t>
            </a:r>
            <a:r>
              <a:rPr lang="ko-KR" altLang="en-US" sz="1200" dirty="0" err="1"/>
              <a:t>눌러쿡은</a:t>
            </a:r>
            <a:r>
              <a:rPr lang="ko-KR" altLang="en-US" sz="1200" dirty="0"/>
              <a:t> 소매업과 제휴를 맺어 </a:t>
            </a:r>
            <a:r>
              <a:rPr lang="ko-KR" altLang="en-US" sz="1200" dirty="0" err="1"/>
              <a:t>눌러쿡</a:t>
            </a:r>
            <a:r>
              <a:rPr lang="ko-KR" altLang="en-US" sz="1200" dirty="0"/>
              <a:t> 요리사들에게 재료를 초기에는 </a:t>
            </a:r>
            <a:r>
              <a:rPr lang="en-US" altLang="ko-KR" sz="1200" dirty="0"/>
              <a:t>5% </a:t>
            </a:r>
            <a:r>
              <a:rPr lang="ko-KR" altLang="en-US" sz="1200" dirty="0"/>
              <a:t>안정기에는 </a:t>
            </a:r>
            <a:r>
              <a:rPr lang="en-US" altLang="ko-KR" sz="1200" dirty="0"/>
              <a:t>7%</a:t>
            </a:r>
            <a:r>
              <a:rPr lang="ko-KR" altLang="en-US" sz="1200" dirty="0"/>
              <a:t>의 싼 값에 판매하여 소매업에게 고정수입원을 제공하고</a:t>
            </a:r>
            <a:r>
              <a:rPr lang="en-US" altLang="ko-KR" sz="1200" dirty="0"/>
              <a:t>, </a:t>
            </a:r>
            <a:r>
              <a:rPr lang="ko-KR" altLang="en-US" sz="1200" dirty="0"/>
              <a:t>어플 홈화면의 상단바에 소매업체에 대한 광고를 넣는 조건으로 초기에는 </a:t>
            </a:r>
            <a:r>
              <a:rPr lang="en-US" altLang="ko-KR" sz="1200" dirty="0"/>
              <a:t>5%, </a:t>
            </a:r>
            <a:r>
              <a:rPr lang="ko-KR" altLang="en-US" sz="1200" dirty="0"/>
              <a:t>안정기에는 최대 </a:t>
            </a:r>
            <a:r>
              <a:rPr lang="en-US" altLang="ko-KR" sz="1200" dirty="0"/>
              <a:t>7%</a:t>
            </a:r>
            <a:r>
              <a:rPr lang="ko-KR" altLang="en-US" sz="1200" dirty="0"/>
              <a:t>의 수수료를 받습니다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59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요리사에 대한 배너광고 입니다</a:t>
            </a:r>
            <a:r>
              <a:rPr lang="en-US" altLang="ko-KR" dirty="0"/>
              <a:t>. </a:t>
            </a:r>
            <a:r>
              <a:rPr lang="ko-KR" altLang="en-US" dirty="0"/>
              <a:t>소비자가 음식을 선택하면 </a:t>
            </a:r>
            <a:r>
              <a:rPr lang="ko-KR" altLang="en-US" dirty="0" err="1"/>
              <a:t>눌러쿡</a:t>
            </a:r>
            <a:r>
              <a:rPr lang="ko-KR" altLang="en-US" dirty="0"/>
              <a:t> 상단에 소비자에게 적절한 요리사를 추천해주는 오픈리스트 광고를 진행할 예정입니다</a:t>
            </a:r>
            <a:r>
              <a:rPr lang="en-US" altLang="ko-KR" dirty="0"/>
              <a:t>. </a:t>
            </a:r>
            <a:r>
              <a:rPr lang="ko-KR" altLang="en-US" dirty="0"/>
              <a:t>요리사를 상단에 </a:t>
            </a:r>
            <a:r>
              <a:rPr lang="ko-KR" altLang="en-US" dirty="0" err="1"/>
              <a:t>위치시켜줌으로써</a:t>
            </a:r>
            <a:r>
              <a:rPr lang="ko-KR" altLang="en-US" dirty="0"/>
              <a:t> 소비자들에게 많이 노출시키고 홍보를 많이 해주어 요리사에 대한 인지도를 올려주는 광고를 진행할 것입니다</a:t>
            </a:r>
            <a:r>
              <a:rPr lang="en-US" altLang="ko-KR" dirty="0"/>
              <a:t>. </a:t>
            </a:r>
            <a:r>
              <a:rPr lang="ko-KR" altLang="en-US" dirty="0"/>
              <a:t>광고조건은 최대 </a:t>
            </a:r>
            <a:r>
              <a:rPr lang="en-US" altLang="ko-KR" dirty="0"/>
              <a:t>300</a:t>
            </a:r>
            <a:r>
              <a:rPr lang="ko-KR" altLang="en-US" dirty="0"/>
              <a:t>만원을 입금할 수 </a:t>
            </a:r>
            <a:r>
              <a:rPr lang="ko-KR" altLang="en-US" dirty="0" err="1"/>
              <a:t>있도록하고</a:t>
            </a:r>
            <a:r>
              <a:rPr lang="ko-KR" altLang="en-US" dirty="0"/>
              <a:t> 개개인의 소비자가 클릭당 </a:t>
            </a:r>
            <a:r>
              <a:rPr lang="en-US" altLang="ko-KR" dirty="0"/>
              <a:t>200</a:t>
            </a:r>
            <a:r>
              <a:rPr lang="ko-KR" altLang="en-US" dirty="0"/>
              <a:t>원 차감방식으로 진행할 예정입니다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89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저희가 그렇다면 최종적으로 소비자의 입장에서 음식의 대략적인 </a:t>
            </a:r>
            <a:r>
              <a:rPr lang="ko-KR" altLang="en-US" dirty="0" err="1"/>
              <a:t>가격챙정에</a:t>
            </a:r>
            <a:r>
              <a:rPr lang="ko-KR" altLang="en-US" dirty="0"/>
              <a:t> 있어 궁금하실 거 같아서 예시로 숙주 삼겹살 볶음</a:t>
            </a:r>
            <a:r>
              <a:rPr lang="en-US" altLang="ko-KR" dirty="0"/>
              <a:t>1</a:t>
            </a:r>
            <a:r>
              <a:rPr lang="ko-KR" altLang="en-US" dirty="0"/>
              <a:t>인분으로 가격을 책정해보았습니다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메인 재료들은 소매업에서 대패 삼겹살 </a:t>
            </a:r>
            <a:r>
              <a:rPr lang="en-US" altLang="ko-KR" dirty="0"/>
              <a:t>500g(5800</a:t>
            </a:r>
            <a:r>
              <a:rPr lang="ko-KR" altLang="en-US" dirty="0"/>
              <a:t>원</a:t>
            </a:r>
            <a:r>
              <a:rPr lang="en-US" altLang="ko-KR" dirty="0"/>
              <a:t>), </a:t>
            </a:r>
            <a:r>
              <a:rPr lang="ko-KR" altLang="en-US" dirty="0"/>
              <a:t>숙주 </a:t>
            </a:r>
            <a:r>
              <a:rPr lang="en-US" altLang="ko-KR" dirty="0"/>
              <a:t>3.5kg(4500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정도에 판매를 진행하고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메뉴 </a:t>
            </a:r>
            <a:r>
              <a:rPr lang="en-US" altLang="ko-KR" dirty="0"/>
              <a:t>＂</a:t>
            </a:r>
            <a:r>
              <a:rPr lang="ko-KR" altLang="en-US" dirty="0"/>
              <a:t>숙주 삼겹살</a:t>
            </a:r>
            <a:r>
              <a:rPr lang="en-US" altLang="ko-KR" dirty="0"/>
              <a:t>＂ 1</a:t>
            </a:r>
            <a:r>
              <a:rPr lang="ko-KR" altLang="en-US" dirty="0"/>
              <a:t>인분을 요리 한다고 </a:t>
            </a:r>
            <a:r>
              <a:rPr lang="ko-KR" altLang="en-US" dirty="0" err="1"/>
              <a:t>가정했을때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인분 레시피</a:t>
            </a:r>
            <a:r>
              <a:rPr lang="en-US" altLang="ko-KR" dirty="0"/>
              <a:t>: </a:t>
            </a:r>
            <a:r>
              <a:rPr lang="ko-KR" altLang="en-US" dirty="0"/>
              <a:t>삼겹살 </a:t>
            </a:r>
            <a:r>
              <a:rPr lang="en-US" altLang="ko-KR" dirty="0"/>
              <a:t>150g(1740</a:t>
            </a:r>
            <a:r>
              <a:rPr lang="ko-KR" altLang="en-US" dirty="0"/>
              <a:t>원</a:t>
            </a:r>
            <a:r>
              <a:rPr lang="en-US" altLang="ko-KR" dirty="0"/>
              <a:t>), </a:t>
            </a:r>
            <a:r>
              <a:rPr lang="ko-KR" altLang="en-US" dirty="0"/>
              <a:t>숙주 </a:t>
            </a:r>
            <a:r>
              <a:rPr lang="en-US" altLang="ko-KR" dirty="0"/>
              <a:t>150g(193</a:t>
            </a:r>
            <a:r>
              <a:rPr lang="ko-KR" altLang="en-US" dirty="0"/>
              <a:t>원</a:t>
            </a:r>
            <a:r>
              <a:rPr lang="en-US" altLang="ko-KR" dirty="0"/>
              <a:t>), </a:t>
            </a:r>
            <a:r>
              <a:rPr lang="ko-KR" altLang="en-US" dirty="0"/>
              <a:t>마늘 </a:t>
            </a:r>
            <a:r>
              <a:rPr lang="en-US" altLang="ko-KR" dirty="0"/>
              <a:t>4</a:t>
            </a:r>
            <a:r>
              <a:rPr lang="ko-KR" altLang="en-US" dirty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파 조금</a:t>
            </a:r>
            <a:r>
              <a:rPr lang="en-US" altLang="ko-KR" dirty="0"/>
              <a:t>, </a:t>
            </a:r>
            <a:r>
              <a:rPr lang="ko-KR" altLang="en-US" dirty="0"/>
              <a:t>굴 소스</a:t>
            </a:r>
            <a:r>
              <a:rPr lang="en-US" altLang="ko-KR" dirty="0"/>
              <a:t>, </a:t>
            </a:r>
            <a:r>
              <a:rPr lang="ko-KR" altLang="en-US" dirty="0"/>
              <a:t>후추</a:t>
            </a:r>
            <a:r>
              <a:rPr lang="en-US" altLang="ko-KR" dirty="0"/>
              <a:t>(</a:t>
            </a:r>
            <a:r>
              <a:rPr lang="ko-KR" altLang="en-US" dirty="0"/>
              <a:t>각종 소스들 </a:t>
            </a:r>
            <a:r>
              <a:rPr lang="en-US" altLang="ko-KR" dirty="0"/>
              <a:t>300</a:t>
            </a:r>
            <a:r>
              <a:rPr lang="ko-KR" altLang="en-US" dirty="0"/>
              <a:t>원 예상</a:t>
            </a:r>
            <a:r>
              <a:rPr lang="en-US" altLang="ko-KR" dirty="0"/>
              <a:t>) + </a:t>
            </a:r>
            <a:r>
              <a:rPr lang="ko-KR" altLang="en-US" dirty="0"/>
              <a:t>밥</a:t>
            </a:r>
            <a:r>
              <a:rPr lang="en-US" altLang="ko-KR" dirty="0"/>
              <a:t>(1200</a:t>
            </a:r>
            <a:r>
              <a:rPr lang="ko-KR" altLang="en-US" dirty="0"/>
              <a:t>원</a:t>
            </a:r>
            <a:r>
              <a:rPr lang="en-US" altLang="ko-KR" dirty="0"/>
              <a:t>)= </a:t>
            </a:r>
            <a:r>
              <a:rPr lang="ko-KR" altLang="en-US" dirty="0"/>
              <a:t>약 </a:t>
            </a:r>
            <a:r>
              <a:rPr lang="en-US" altLang="ko-KR" dirty="0"/>
              <a:t>3500</a:t>
            </a:r>
            <a:r>
              <a:rPr lang="ko-KR" altLang="en-US" dirty="0"/>
              <a:t>원정도의 비용이 들것으로 예상됩니다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또한 저희가 이제 </a:t>
            </a:r>
            <a:r>
              <a:rPr lang="ko-KR" altLang="en-US" dirty="0" err="1"/>
              <a:t>고려해야되는것이</a:t>
            </a:r>
            <a:r>
              <a:rPr lang="ko-KR" altLang="en-US" dirty="0"/>
              <a:t> 요리하는데 걸리는 시간 </a:t>
            </a:r>
            <a:r>
              <a:rPr lang="en-US" altLang="ko-KR" dirty="0"/>
              <a:t>10~20</a:t>
            </a:r>
            <a:r>
              <a:rPr lang="ko-KR" altLang="en-US" dirty="0"/>
              <a:t>분 </a:t>
            </a:r>
            <a:r>
              <a:rPr lang="en-US" altLang="ko-KR" dirty="0"/>
              <a:t>+ </a:t>
            </a:r>
            <a:r>
              <a:rPr lang="ko-KR" altLang="en-US" dirty="0"/>
              <a:t>요리사가 이동하는데 걸리는 시간 </a:t>
            </a:r>
            <a:r>
              <a:rPr lang="en-US" altLang="ko-KR" dirty="0"/>
              <a:t>10~20</a:t>
            </a:r>
            <a:r>
              <a:rPr lang="ko-KR" altLang="en-US" dirty="0"/>
              <a:t>분 </a:t>
            </a:r>
            <a:r>
              <a:rPr lang="en-US" altLang="ko-KR" dirty="0"/>
              <a:t>= </a:t>
            </a:r>
            <a:r>
              <a:rPr lang="ko-KR" altLang="en-US" dirty="0"/>
              <a:t>요리사가 매칭 </a:t>
            </a:r>
            <a:r>
              <a:rPr lang="en-US" altLang="ko-KR" dirty="0"/>
              <a:t>1</a:t>
            </a:r>
            <a:r>
              <a:rPr lang="ko-KR" altLang="en-US" dirty="0"/>
              <a:t>건당 쓰는 시간 </a:t>
            </a:r>
            <a:r>
              <a:rPr lang="en-US" altLang="ko-KR" dirty="0"/>
              <a:t>20~40</a:t>
            </a:r>
            <a:r>
              <a:rPr lang="ko-KR" altLang="en-US" dirty="0"/>
              <a:t>분으로 시간이 소요된다고 볼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이러한것들을</a:t>
            </a:r>
            <a:r>
              <a:rPr lang="ko-KR" altLang="en-US" dirty="0"/>
              <a:t> </a:t>
            </a:r>
            <a:r>
              <a:rPr lang="ko-KR" altLang="en-US" dirty="0" err="1"/>
              <a:t>고려해보았을때</a:t>
            </a:r>
            <a:r>
              <a:rPr lang="ko-KR" altLang="en-US" dirty="0"/>
              <a:t> 최종적인 숙주 삼겹살의 비용은 약 </a:t>
            </a:r>
            <a:r>
              <a:rPr lang="en-US" altLang="ko-KR" dirty="0"/>
              <a:t>14000</a:t>
            </a:r>
            <a:r>
              <a:rPr lang="ko-KR" altLang="en-US" dirty="0"/>
              <a:t>수준의 가격이 책정되었고 </a:t>
            </a:r>
            <a:r>
              <a:rPr lang="ko-KR" altLang="en-US" dirty="0" err="1"/>
              <a:t>재료값과</a:t>
            </a:r>
            <a:r>
              <a:rPr lang="ko-KR" altLang="en-US" dirty="0"/>
              <a:t> 저희 </a:t>
            </a:r>
            <a:r>
              <a:rPr lang="ko-KR" altLang="en-US" dirty="0" err="1"/>
              <a:t>눌러쿡의</a:t>
            </a:r>
            <a:r>
              <a:rPr lang="ko-KR" altLang="en-US" dirty="0"/>
              <a:t> 중개 수수료 </a:t>
            </a:r>
            <a:r>
              <a:rPr lang="en-US" altLang="ko-KR" dirty="0"/>
              <a:t>7%</a:t>
            </a:r>
            <a:r>
              <a:rPr lang="ko-KR" altLang="en-US" dirty="0"/>
              <a:t>를 빼면 </a:t>
            </a:r>
            <a:r>
              <a:rPr lang="en-US" altLang="ko-KR" dirty="0"/>
              <a:t>9600</a:t>
            </a:r>
            <a:r>
              <a:rPr lang="ko-KR" altLang="en-US" dirty="0"/>
              <a:t>원으로 마진은 최저 시급 이상을 벌 수 있다고 보고 있습니다</a:t>
            </a:r>
            <a:r>
              <a:rPr lang="en-US" altLang="ko-KR" dirty="0"/>
              <a:t>. </a:t>
            </a:r>
            <a:r>
              <a:rPr lang="ko-KR" altLang="en-US" dirty="0"/>
              <a:t>또한 소비자는 아침 점심 저녁식사를 해결하기 위해 </a:t>
            </a:r>
            <a:r>
              <a:rPr lang="en-US" altLang="ko-KR" dirty="0"/>
              <a:t>1</a:t>
            </a:r>
            <a:r>
              <a:rPr lang="ko-KR" altLang="en-US" dirty="0"/>
              <a:t>인분보다 더 많은 </a:t>
            </a:r>
            <a:r>
              <a:rPr lang="en-US" altLang="ko-KR" dirty="0"/>
              <a:t>2~3</a:t>
            </a:r>
            <a:r>
              <a:rPr lang="ko-KR" altLang="en-US" dirty="0"/>
              <a:t>인분 또는 </a:t>
            </a:r>
            <a:r>
              <a:rPr lang="en-US" altLang="ko-KR" dirty="0"/>
              <a:t>4~5</a:t>
            </a:r>
            <a:r>
              <a:rPr lang="ko-KR" altLang="en-US" dirty="0"/>
              <a:t>인분을 주문할 수 있으며 요리사 </a:t>
            </a:r>
            <a:r>
              <a:rPr lang="en-US" altLang="ko-KR" dirty="0"/>
              <a:t>1</a:t>
            </a:r>
            <a:r>
              <a:rPr lang="ko-KR" altLang="en-US" dirty="0"/>
              <a:t>명이 하루에 </a:t>
            </a:r>
            <a:r>
              <a:rPr lang="en-US" altLang="ko-KR" dirty="0"/>
              <a:t>10</a:t>
            </a:r>
            <a:r>
              <a:rPr lang="ko-KR" altLang="en-US" dirty="0"/>
              <a:t>인분을 판매한다고 </a:t>
            </a:r>
            <a:r>
              <a:rPr lang="ko-KR" altLang="en-US" dirty="0" err="1"/>
              <a:t>가정했을때</a:t>
            </a:r>
            <a:r>
              <a:rPr lang="ko-KR" altLang="en-US" dirty="0"/>
              <a:t> 약 </a:t>
            </a:r>
            <a:r>
              <a:rPr lang="en-US" altLang="ko-KR" dirty="0"/>
              <a:t>10</a:t>
            </a:r>
            <a:r>
              <a:rPr lang="ko-KR" altLang="en-US" dirty="0"/>
              <a:t>만원정도의 금액을 벌 수 있어 시간이 많이 남는 파트타임 요리사나 </a:t>
            </a:r>
            <a:r>
              <a:rPr lang="ko-KR" altLang="en-US" dirty="0" err="1"/>
              <a:t>투잡을</a:t>
            </a:r>
            <a:r>
              <a:rPr lang="ko-KR" altLang="en-US" dirty="0"/>
              <a:t> 하시는 분들에게 많이 효과적이라고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수수료 </a:t>
            </a:r>
          </a:p>
          <a:p>
            <a:r>
              <a:rPr lang="ko-KR" altLang="en-US" dirty="0"/>
              <a:t>요리사</a:t>
            </a:r>
            <a:r>
              <a:rPr lang="en-US" altLang="ko-KR" dirty="0"/>
              <a:t>&lt;&gt;</a:t>
            </a:r>
            <a:r>
              <a:rPr lang="ko-KR" altLang="en-US" dirty="0"/>
              <a:t>소비자</a:t>
            </a:r>
            <a:r>
              <a:rPr lang="en-US" altLang="ko-KR" dirty="0"/>
              <a:t>: </a:t>
            </a:r>
            <a:r>
              <a:rPr lang="ko-KR" altLang="en-US" dirty="0"/>
              <a:t>초기엔 </a:t>
            </a:r>
            <a:r>
              <a:rPr lang="en-US" altLang="ko-KR" dirty="0"/>
              <a:t>7%</a:t>
            </a:r>
            <a:r>
              <a:rPr lang="ko-KR" altLang="en-US" dirty="0"/>
              <a:t>로 운영하다가 안정기로 접하면 </a:t>
            </a:r>
            <a:r>
              <a:rPr lang="en-US" altLang="ko-KR" dirty="0"/>
              <a:t>9~10%</a:t>
            </a:r>
            <a:r>
              <a:rPr lang="ko-KR" altLang="en-US" dirty="0"/>
              <a:t>로 수수료를 올린다</a:t>
            </a:r>
          </a:p>
          <a:p>
            <a:r>
              <a:rPr lang="ko-KR" altLang="en-US" dirty="0"/>
              <a:t>요리사</a:t>
            </a:r>
            <a:r>
              <a:rPr lang="en-US" altLang="ko-KR" dirty="0"/>
              <a:t>&lt;&gt;</a:t>
            </a:r>
            <a:r>
              <a:rPr lang="ko-KR" altLang="en-US" dirty="0"/>
              <a:t>식자재</a:t>
            </a:r>
            <a:r>
              <a:rPr lang="en-US" altLang="ko-KR" dirty="0"/>
              <a:t>: </a:t>
            </a:r>
            <a:r>
              <a:rPr lang="ko-KR" altLang="en-US" dirty="0"/>
              <a:t>초기엔 </a:t>
            </a:r>
            <a:r>
              <a:rPr lang="en-US" altLang="ko-KR" dirty="0"/>
              <a:t>5%</a:t>
            </a:r>
            <a:r>
              <a:rPr lang="ko-KR" altLang="en-US" dirty="0"/>
              <a:t>로 운영하다가 안정기로 접하면 </a:t>
            </a:r>
            <a:r>
              <a:rPr lang="en-US" altLang="ko-KR" dirty="0"/>
              <a:t>7%</a:t>
            </a:r>
            <a:r>
              <a:rPr lang="ko-KR" altLang="en-US" dirty="0"/>
              <a:t>로 수수료를 올린다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36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15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1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69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 </a:t>
            </a:r>
            <a:r>
              <a:rPr lang="ko-KR" altLang="en-US" dirty="0" err="1"/>
              <a:t>눌러쿡에대해서</a:t>
            </a:r>
            <a:r>
              <a:rPr lang="ko-KR" altLang="en-US" dirty="0"/>
              <a:t> 간단히 요약 설명을 드리자면 먼저 저희 </a:t>
            </a:r>
            <a:r>
              <a:rPr lang="ko-KR" altLang="en-US" dirty="0" err="1"/>
              <a:t>눌러쿡은</a:t>
            </a:r>
            <a:r>
              <a:rPr lang="ko-KR" altLang="en-US" dirty="0"/>
              <a:t> 한국의 </a:t>
            </a:r>
            <a:r>
              <a:rPr lang="ko-KR" altLang="en-US" dirty="0" err="1"/>
              <a:t>푸드테크</a:t>
            </a:r>
            <a:r>
              <a:rPr lang="ko-KR" altLang="en-US" dirty="0"/>
              <a:t> 환경에 적합한 출장 요리사 플랫폼을 개발 및 운영하여 한국 </a:t>
            </a:r>
            <a:r>
              <a:rPr lang="ko-KR" altLang="en-US" dirty="0" err="1"/>
              <a:t>푸드테크</a:t>
            </a:r>
            <a:r>
              <a:rPr lang="ko-KR" altLang="en-US" dirty="0"/>
              <a:t> 시장을 선도하고자 설립한 그룹이고 출장요리사 플랫폼을 개발 및 운영하여 요리사</a:t>
            </a:r>
            <a:r>
              <a:rPr lang="en-US" altLang="ko-KR" dirty="0"/>
              <a:t>, </a:t>
            </a:r>
            <a:r>
              <a:rPr lang="ko-KR" altLang="en-US" dirty="0"/>
              <a:t>소비자</a:t>
            </a:r>
            <a:r>
              <a:rPr lang="en-US" altLang="ko-KR" dirty="0"/>
              <a:t>, </a:t>
            </a:r>
            <a:r>
              <a:rPr lang="ko-KR" altLang="en-US" dirty="0"/>
              <a:t>소매업의 연계에서 발생하는 수수료와 광고홍보를 통한 수익창출을 하고 다양한 파생되는 서비스를 개발하여 국내 최고의 </a:t>
            </a:r>
            <a:r>
              <a:rPr lang="ko-KR" altLang="en-US" dirty="0" err="1"/>
              <a:t>푸드테크</a:t>
            </a:r>
            <a:r>
              <a:rPr lang="ko-KR" altLang="en-US" dirty="0"/>
              <a:t> 기업으로 성장하고자 하며 건강한 음식을 소비자들에게 제공하여 우리나라의 건강한 삶에 기여하고 미래 환경까지 생각하여 단순 배달에 익숙한 소비자들로 하여금 출장 요리사를 통한 요리를 </a:t>
            </a:r>
            <a:r>
              <a:rPr lang="ko-KR" altLang="en-US" dirty="0" err="1"/>
              <a:t>먹는것이</a:t>
            </a:r>
            <a:r>
              <a:rPr lang="ko-KR" altLang="en-US" dirty="0"/>
              <a:t> 익숙한 문화로 정착할 수 </a:t>
            </a:r>
            <a:r>
              <a:rPr lang="ko-KR" altLang="en-US" dirty="0" err="1"/>
              <a:t>있도록함에</a:t>
            </a:r>
            <a:r>
              <a:rPr lang="ko-KR" altLang="en-US" dirty="0"/>
              <a:t> 목적이 있는 기업입니다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4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5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저원</a:t>
            </a:r>
            <a:r>
              <a:rPr lang="ko-KR" altLang="en-US" dirty="0"/>
              <a:t> 팀에 대해서 소개하자면 대표이사는 저 이고 이제 마케팅이사 이정원</a:t>
            </a:r>
            <a:r>
              <a:rPr lang="en-US" altLang="ko-KR" dirty="0"/>
              <a:t>,</a:t>
            </a:r>
            <a:r>
              <a:rPr lang="ko-KR" altLang="en-US" dirty="0"/>
              <a:t> 재무이사 </a:t>
            </a:r>
            <a:r>
              <a:rPr lang="ko-KR" altLang="en-US" dirty="0" err="1"/>
              <a:t>안석진</a:t>
            </a:r>
            <a:r>
              <a:rPr lang="en-US" altLang="ko-KR" dirty="0"/>
              <a:t>, </a:t>
            </a:r>
            <a:r>
              <a:rPr lang="ko-KR" altLang="en-US" dirty="0"/>
              <a:t>기술이사 김윤성으로 </a:t>
            </a:r>
            <a:r>
              <a:rPr lang="ko-KR" altLang="en-US" dirty="0" err="1"/>
              <a:t>구성되있습니다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0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사람이 인생을 살아 가는데 있어 꼭 필요한 것인 의</a:t>
            </a:r>
            <a:r>
              <a:rPr lang="en-US" altLang="ko-KR" dirty="0"/>
              <a:t>.</a:t>
            </a:r>
            <a:r>
              <a:rPr lang="ko-KR" altLang="en-US" dirty="0"/>
              <a:t>식</a:t>
            </a:r>
            <a:r>
              <a:rPr lang="en-US" altLang="ko-KR" dirty="0"/>
              <a:t>.</a:t>
            </a:r>
            <a:r>
              <a:rPr lang="ko-KR" altLang="en-US" dirty="0"/>
              <a:t>주라는 세가지의 요소가 있는데요 그중 </a:t>
            </a:r>
            <a:r>
              <a:rPr lang="en-US" altLang="ko-KR" dirty="0"/>
              <a:t>‘</a:t>
            </a:r>
            <a:r>
              <a:rPr lang="ko-KR" altLang="en-US" dirty="0"/>
              <a:t>식</a:t>
            </a:r>
            <a:r>
              <a:rPr lang="en-US" altLang="ko-KR" dirty="0"/>
              <a:t>’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음식을 </a:t>
            </a:r>
            <a:r>
              <a:rPr lang="ko-KR" altLang="en-US" dirty="0" err="1"/>
              <a:t>먹는것은</a:t>
            </a:r>
            <a:r>
              <a:rPr lang="ko-KR" altLang="en-US" dirty="0"/>
              <a:t> 살아가는데 있어 더더욱 중요하다고 할 수 있습니다</a:t>
            </a:r>
            <a:r>
              <a:rPr lang="en-US" altLang="ko-KR" dirty="0"/>
              <a:t>. </a:t>
            </a:r>
            <a:r>
              <a:rPr lang="ko-KR" altLang="en-US" dirty="0"/>
              <a:t>사람은 음식을 </a:t>
            </a:r>
            <a:r>
              <a:rPr lang="ko-KR" altLang="en-US" dirty="0" err="1"/>
              <a:t>먹지않으면</a:t>
            </a:r>
            <a:r>
              <a:rPr lang="ko-KR" altLang="en-US" dirty="0"/>
              <a:t> 힘을 낼 수 없고 죽을 수 있으니까요</a:t>
            </a:r>
            <a:r>
              <a:rPr lang="en-US" altLang="ko-KR" dirty="0"/>
              <a:t>. </a:t>
            </a:r>
            <a:r>
              <a:rPr lang="ko-KR" altLang="en-US" dirty="0"/>
              <a:t>이처럼 과거 옛날부터 음식이라는 것은 우리 인류와 </a:t>
            </a:r>
            <a:r>
              <a:rPr lang="ko-KR" altLang="en-US" dirty="0" err="1"/>
              <a:t>땔래야</a:t>
            </a:r>
            <a:r>
              <a:rPr lang="ko-KR" altLang="en-US" dirty="0"/>
              <a:t> </a:t>
            </a:r>
            <a:r>
              <a:rPr lang="ko-KR" altLang="en-US" dirty="0" err="1"/>
              <a:t>땔수없는</a:t>
            </a:r>
            <a:r>
              <a:rPr lang="ko-KR" altLang="en-US" dirty="0"/>
              <a:t> 필수불가결한 그런 존재라고 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75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이러한 음식에 대한 시장은 현재 굉장히 다양한 섹터로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이루어져있습니다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그중 현재  국내 외식업 시장은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조의 식재료 유통 시장이 결합하여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푸드테크의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시장의 규모는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대락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조원을 넘나 든다고 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 이러한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푸드테크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시장이 성장함의 발판은 1인 가구의 증가, 먹방 열풍으로 음식에 대한 사람들의 인식 변화, 코로나로 인한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건강에 대한 인식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발전으로 온라인 결제 시스템 진화 등이 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따라서 저희 회사는 이러한 대규모의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푸드테크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시장을 돌파하기 위해 저희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눌러쿡이라는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창업 아이템을 생각했습니다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8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  <a:ea typeface="맑은 고딕"/>
              </a:rPr>
              <a:t>먼저 저희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눌러쿡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플랫폼의 개발 시초는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푸드테크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시장의 가장 대표적이라고 할 수 있는 배달 플랫폼을 기반으로 생각해보게 되었습니다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.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최근 배달에 대한 플랫폼이 계속해서 많은 발전을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이루어나가고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있는데요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.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이 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그래프를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보시면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배달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앱 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거래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규모가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2013년에서 2015년에는 약 5배, 2015년에서 2018에는 약 2배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이상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증가하고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있는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것을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볼 수 있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수있고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2019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년도 자료조사를 토대로 배달시장의 규모를 본다면 코로나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19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의 증가로 인해 배달시장 규모가 약 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10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조원 정도에 해당하는 대규모의 시장이라고 할 수 있습니다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.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이와 같이 배달 시장규모가 성장한 이유는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음식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관련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O2O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서비스의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성장으로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소비자들의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접근성과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용이성이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좋아졌기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ea typeface="맑은 고딕"/>
              </a:rPr>
              <a:t>때문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이라고 할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수있습니다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6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ighlight>
                  <a:srgbClr val="FFFF00"/>
                </a:highlight>
                <a:ea typeface="맑은 고딕"/>
              </a:rPr>
              <a:t>또 배달플랫폼은 </a:t>
            </a:r>
            <a:r>
              <a:rPr lang="ko-KR" altLang="ko-KR" dirty="0">
                <a:highlight>
                  <a:srgbClr val="FFFF00"/>
                </a:highlight>
                <a:latin typeface="Malgun Gothic"/>
                <a:ea typeface="Malgun Gothic"/>
              </a:rPr>
              <a:t>코로나의 </a:t>
            </a:r>
            <a:r>
              <a:rPr lang="en-US" altLang="ko-KR" dirty="0">
                <a:highlight>
                  <a:srgbClr val="FFFF00"/>
                </a:highlight>
                <a:latin typeface="Malgun Gothic"/>
                <a:ea typeface="+mn-lt"/>
              </a:rPr>
              <a:t>19</a:t>
            </a:r>
            <a:r>
              <a:rPr lang="ko-KR" altLang="ko-KR" dirty="0">
                <a:highlight>
                  <a:srgbClr val="FFFF00"/>
                </a:highlight>
                <a:latin typeface="Malgun Gothic"/>
                <a:ea typeface="Malgun Gothic"/>
              </a:rPr>
              <a:t>의 </a:t>
            </a:r>
            <a:r>
              <a:rPr lang="ko-KR" altLang="en-US" dirty="0">
                <a:highlight>
                  <a:srgbClr val="FFFF00"/>
                </a:highlight>
                <a:latin typeface="Malgun Gothic"/>
                <a:ea typeface="Malgun Gothic"/>
              </a:rPr>
              <a:t>영향으로 대면에서 비대면으로의 전환, 영업시간 제한과 거리두기 제한으로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배달플랫폼의 발전이 더더욱 가속화 되었고 현재 대중적으로 배달이라는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플렛폼이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사람들에게 많이 인식이 되고 있고 상용화 되어있습니다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. 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하지만 이러한 배달 플랫폼 서비스와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푸드테크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시장에서 현재 우리나라에 많이 발전되고 있는 상황에 동반되는 문제와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,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가 생겨나고 있다는 것을 저희는 인식하였고 우리는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이에대한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문제점을 개선하며 현재 시장에는 없는 새로운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푸드테크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서비스를 개발하기 위해 </a:t>
            </a:r>
            <a:r>
              <a:rPr lang="ko-KR" altLang="en-US" dirty="0" err="1">
                <a:highlight>
                  <a:srgbClr val="FFFF00"/>
                </a:highlight>
                <a:ea typeface="맑은 고딕"/>
              </a:rPr>
              <a:t>눌러쿡이라는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플랫폼을 창업했습니다</a:t>
            </a:r>
            <a:r>
              <a:rPr lang="en-US" altLang="ko-KR" dirty="0">
                <a:highlight>
                  <a:srgbClr val="FFFF00"/>
                </a:highlight>
                <a:ea typeface="맑은 고딕"/>
              </a:rPr>
              <a:t>.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6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9144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9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chart" Target="../charts/chart1.xm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45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" Type="http://schemas.openxmlformats.org/officeDocument/2006/relationships/image" Target="../media/image4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49.png"/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hyperlink" Target="https://namu.moe/w/%EB%B0%B0%EB%8B%AC%EC%9D%98%EB%AF%BC%EC%A1%B1" TargetMode="External"/><Relationship Id="rId20" Type="http://schemas.openxmlformats.org/officeDocument/2006/relationships/image" Target="../media/image68.png"/><Relationship Id="rId4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jpeg"/><Relationship Id="rId18" Type="http://schemas.openxmlformats.org/officeDocument/2006/relationships/image" Target="../media/image49.png"/><Relationship Id="rId3" Type="http://schemas.openxmlformats.org/officeDocument/2006/relationships/image" Target="../media/image86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image" Target="../media/image93.jpe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jpeg"/><Relationship Id="rId5" Type="http://schemas.openxmlformats.org/officeDocument/2006/relationships/image" Target="../media/image87.png"/><Relationship Id="rId15" Type="http://schemas.openxmlformats.org/officeDocument/2006/relationships/image" Target="../media/image46.png"/><Relationship Id="rId10" Type="http://schemas.openxmlformats.org/officeDocument/2006/relationships/image" Target="../media/image91.jpeg"/><Relationship Id="rId19" Type="http://schemas.openxmlformats.org/officeDocument/2006/relationships/image" Target="../media/image51.png"/><Relationship Id="rId4" Type="http://schemas.microsoft.com/office/2007/relationships/hdphoto" Target="../media/hdphoto1.wdp"/><Relationship Id="rId9" Type="http://schemas.openxmlformats.org/officeDocument/2006/relationships/image" Target="../media/image41.png"/><Relationship Id="rId14" Type="http://schemas.openxmlformats.org/officeDocument/2006/relationships/image" Target="../media/image9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9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47.png"/><Relationship Id="rId5" Type="http://schemas.openxmlformats.org/officeDocument/2006/relationships/image" Target="../media/image87.png"/><Relationship Id="rId1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97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47" Type="http://schemas.openxmlformats.org/officeDocument/2006/relationships/image" Target="../media/image117.png"/><Relationship Id="rId50" Type="http://schemas.openxmlformats.org/officeDocument/2006/relationships/customXml" Target="../ink/ink5.xml"/><Relationship Id="rId55" Type="http://schemas.openxmlformats.org/officeDocument/2006/relationships/image" Target="../media/image121.png"/><Relationship Id="rId63" Type="http://schemas.openxmlformats.org/officeDocument/2006/relationships/image" Target="../media/image125.png"/><Relationship Id="rId68" Type="http://schemas.openxmlformats.org/officeDocument/2006/relationships/customXml" Target="../ink/ink14.xml"/><Relationship Id="rId89" Type="http://schemas.openxmlformats.org/officeDocument/2006/relationships/image" Target="../media/image138.png"/><Relationship Id="rId7" Type="http://schemas.openxmlformats.org/officeDocument/2006/relationships/image" Target="../media/image100.png"/><Relationship Id="rId9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54" Type="http://schemas.openxmlformats.org/officeDocument/2006/relationships/customXml" Target="../ink/ink7.xml"/><Relationship Id="rId62" Type="http://schemas.openxmlformats.org/officeDocument/2006/relationships/customXml" Target="../ink/ink11.xml"/><Relationship Id="rId91" Type="http://schemas.openxmlformats.org/officeDocument/2006/relationships/image" Target="../media/image47.png"/><Relationship Id="rId9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9.xml"/><Relationship Id="rId66" Type="http://schemas.openxmlformats.org/officeDocument/2006/relationships/customXml" Target="../ink/ink13.xml"/><Relationship Id="rId5" Type="http://schemas.openxmlformats.org/officeDocument/2006/relationships/image" Target="../media/image44.png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61" Type="http://schemas.openxmlformats.org/officeDocument/2006/relationships/image" Target="../media/image124.png"/><Relationship Id="rId90" Type="http://schemas.openxmlformats.org/officeDocument/2006/relationships/image" Target="../media/image46.png"/><Relationship Id="rId95" Type="http://schemas.openxmlformats.org/officeDocument/2006/relationships/image" Target="../media/image45.png"/><Relationship Id="rId44" Type="http://schemas.openxmlformats.org/officeDocument/2006/relationships/customXml" Target="../ink/ink2.xml"/><Relationship Id="rId52" Type="http://schemas.openxmlformats.org/officeDocument/2006/relationships/customXml" Target="../ink/ink6.xml"/><Relationship Id="rId60" Type="http://schemas.openxmlformats.org/officeDocument/2006/relationships/customXml" Target="../ink/ink10.xml"/><Relationship Id="rId65" Type="http://schemas.openxmlformats.org/officeDocument/2006/relationships/image" Target="../media/image126.png"/><Relationship Id="rId94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customXml" Target="../ink/ink1.xml"/><Relationship Id="rId43" Type="http://schemas.openxmlformats.org/officeDocument/2006/relationships/image" Target="../media/image115.png"/><Relationship Id="rId48" Type="http://schemas.openxmlformats.org/officeDocument/2006/relationships/customXml" Target="../ink/ink4.xml"/><Relationship Id="rId56" Type="http://schemas.openxmlformats.org/officeDocument/2006/relationships/customXml" Target="../ink/ink8.xml"/><Relationship Id="rId64" Type="http://schemas.openxmlformats.org/officeDocument/2006/relationships/customXml" Target="../ink/ink12.xml"/><Relationship Id="rId8" Type="http://schemas.openxmlformats.org/officeDocument/2006/relationships/image" Target="../media/image101.png"/><Relationship Id="rId51" Type="http://schemas.openxmlformats.org/officeDocument/2006/relationships/image" Target="../media/image119.png"/><Relationship Id="rId93" Type="http://schemas.openxmlformats.org/officeDocument/2006/relationships/image" Target="../media/image49.png"/><Relationship Id="rId3" Type="http://schemas.openxmlformats.org/officeDocument/2006/relationships/image" Target="../media/image98.png"/><Relationship Id="rId46" Type="http://schemas.openxmlformats.org/officeDocument/2006/relationships/customXml" Target="../ink/ink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3" Type="http://schemas.openxmlformats.org/officeDocument/2006/relationships/image" Target="../media/image41.png"/><Relationship Id="rId21" Type="http://schemas.openxmlformats.org/officeDocument/2006/relationships/image" Target="../media/image45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5" Type="http://schemas.openxmlformats.org/officeDocument/2006/relationships/image" Target="../media/image101.png"/><Relationship Id="rId15" Type="http://schemas.openxmlformats.org/officeDocument/2006/relationships/image" Target="../media/image102.png"/><Relationship Id="rId19" Type="http://schemas.openxmlformats.org/officeDocument/2006/relationships/image" Target="../media/image49.png"/><Relationship Id="rId4" Type="http://schemas.openxmlformats.org/officeDocument/2006/relationships/image" Target="../media/image44.png"/><Relationship Id="rId14" Type="http://schemas.openxmlformats.org/officeDocument/2006/relationships/image" Target="../media/image138.png"/><Relationship Id="rId22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hyperlink" Target="https://pixabay.com/ko/photos/%EB%94%A4%EC%84%AC-%EC%9D%8C%EC%8B%9D-%EB%A7%8C-%EB%91%90-%EC%9A%94%EB%A6%AC-5082653/" TargetMode="External"/><Relationship Id="rId18" Type="http://schemas.openxmlformats.org/officeDocument/2006/relationships/image" Target="../media/image49.png"/><Relationship Id="rId3" Type="http://schemas.openxmlformats.org/officeDocument/2006/relationships/image" Target="../media/image86.png"/><Relationship Id="rId21" Type="http://schemas.openxmlformats.org/officeDocument/2006/relationships/image" Target="../media/image96.png"/><Relationship Id="rId7" Type="http://schemas.openxmlformats.org/officeDocument/2006/relationships/image" Target="../media/image41.png"/><Relationship Id="rId12" Type="http://schemas.openxmlformats.org/officeDocument/2006/relationships/image" Target="../media/image105.jpe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04.jpeg"/><Relationship Id="rId5" Type="http://schemas.openxmlformats.org/officeDocument/2006/relationships/image" Target="../media/image98.png"/><Relationship Id="rId15" Type="http://schemas.openxmlformats.org/officeDocument/2006/relationships/hyperlink" Target="https://pxhere.com/ko/photo/711702" TargetMode="External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microsoft.com/office/2007/relationships/hdphoto" Target="../media/hdphoto1.wdp"/><Relationship Id="rId9" Type="http://schemas.openxmlformats.org/officeDocument/2006/relationships/image" Target="../media/image100.png"/><Relationship Id="rId14" Type="http://schemas.openxmlformats.org/officeDocument/2006/relationships/image" Target="../media/image106.jpeg"/><Relationship Id="rId2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0.png"/><Relationship Id="rId1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09.png"/><Relationship Id="rId12" Type="http://schemas.openxmlformats.org/officeDocument/2006/relationships/image" Target="../media/image99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98.png"/><Relationship Id="rId5" Type="http://schemas.openxmlformats.org/officeDocument/2006/relationships/image" Target="../media/image107.png"/><Relationship Id="rId15" Type="http://schemas.openxmlformats.org/officeDocument/2006/relationships/image" Target="../media/image48.png"/><Relationship Id="rId10" Type="http://schemas.microsoft.com/office/2007/relationships/hdphoto" Target="../media/hdphoto1.wdp"/><Relationship Id="rId19" Type="http://schemas.openxmlformats.org/officeDocument/2006/relationships/image" Target="../media/image96.png"/><Relationship Id="rId4" Type="http://schemas.openxmlformats.org/officeDocument/2006/relationships/image" Target="../media/image44.png"/><Relationship Id="rId9" Type="http://schemas.openxmlformats.org/officeDocument/2006/relationships/image" Target="../media/image86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aeki33.tistory.com/1532" TargetMode="External"/><Relationship Id="rId13" Type="http://schemas.openxmlformats.org/officeDocument/2006/relationships/image" Target="../media/image45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nio.com/ko/%EC%82%AC%EB%9E%8C%EB%93%A4/%EC%95%84%EC%9D%B4-%EB%93%A4/%EC%96%B4%EB%A6%B0%EC%9D%B4-%EC%9D%B8%EB%AC%BC-%EC%97%AC%EC%9E%90-%EA%B7%80%EC%97%AC%EC%9A%B4-%EC%86%90-%EC%96%BC%EA%B5%B4-%EC%95%84%EA%B8%B0-%EC%82%AC%EB%9E%8C-%EC%98%88%EC%81%9C-%EB%A7%A4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111.jpe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113.jpeg"/><Relationship Id="rId1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6.png"/><Relationship Id="rId3" Type="http://schemas.openxmlformats.org/officeDocument/2006/relationships/image" Target="../media/image110.png"/><Relationship Id="rId7" Type="http://schemas.openxmlformats.org/officeDocument/2006/relationships/image" Target="../media/image129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128.png"/><Relationship Id="rId10" Type="http://schemas.openxmlformats.org/officeDocument/2006/relationships/image" Target="../media/image49.png"/><Relationship Id="rId4" Type="http://schemas.openxmlformats.org/officeDocument/2006/relationships/image" Target="../media/image114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openxmlformats.org/officeDocument/2006/relationships/image" Target="../media/image110.png"/><Relationship Id="rId7" Type="http://schemas.microsoft.com/office/2007/relationships/hdphoto" Target="../media/hdphoto1.wdp"/><Relationship Id="rId12" Type="http://schemas.openxmlformats.org/officeDocument/2006/relationships/image" Target="../media/image47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100.png"/><Relationship Id="rId5" Type="http://schemas.openxmlformats.org/officeDocument/2006/relationships/image" Target="../media/image130.png"/><Relationship Id="rId15" Type="http://schemas.openxmlformats.org/officeDocument/2006/relationships/image" Target="../media/image45.png"/><Relationship Id="rId10" Type="http://schemas.openxmlformats.org/officeDocument/2006/relationships/image" Target="../media/image99.png"/><Relationship Id="rId4" Type="http://schemas.openxmlformats.org/officeDocument/2006/relationships/image" Target="../media/image44.png"/><Relationship Id="rId9" Type="http://schemas.openxmlformats.org/officeDocument/2006/relationships/image" Target="../media/image90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3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47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4.png"/><Relationship Id="rId5" Type="http://schemas.openxmlformats.org/officeDocument/2006/relationships/image" Target="../media/image86.png"/><Relationship Id="rId15" Type="http://schemas.openxmlformats.org/officeDocument/2006/relationships/image" Target="../media/image45.png"/><Relationship Id="rId10" Type="http://schemas.openxmlformats.org/officeDocument/2006/relationships/image" Target="../media/image100.png"/><Relationship Id="rId4" Type="http://schemas.openxmlformats.org/officeDocument/2006/relationships/image" Target="../media/image131.png"/><Relationship Id="rId9" Type="http://schemas.openxmlformats.org/officeDocument/2006/relationships/image" Target="../media/image99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9.png"/><Relationship Id="rId3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7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128.png"/><Relationship Id="rId9" Type="http://schemas.openxmlformats.org/officeDocument/2006/relationships/image" Target="../media/image99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7.png"/><Relationship Id="rId18" Type="http://schemas.openxmlformats.org/officeDocument/2006/relationships/image" Target="../media/image46.png"/><Relationship Id="rId3" Type="http://schemas.openxmlformats.org/officeDocument/2006/relationships/image" Target="../media/image110.png"/><Relationship Id="rId7" Type="http://schemas.openxmlformats.org/officeDocument/2006/relationships/image" Target="../media/image90.png"/><Relationship Id="rId12" Type="http://schemas.openxmlformats.org/officeDocument/2006/relationships/image" Target="../media/image134.sv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3.png"/><Relationship Id="rId5" Type="http://schemas.microsoft.com/office/2007/relationships/hdphoto" Target="../media/hdphoto1.wdp"/><Relationship Id="rId15" Type="http://schemas.openxmlformats.org/officeDocument/2006/relationships/image" Target="../media/image49.png"/><Relationship Id="rId10" Type="http://schemas.openxmlformats.org/officeDocument/2006/relationships/image" Target="../media/image132.png"/><Relationship Id="rId19" Type="http://schemas.openxmlformats.org/officeDocument/2006/relationships/image" Target="../media/image51.png"/><Relationship Id="rId4" Type="http://schemas.openxmlformats.org/officeDocument/2006/relationships/image" Target="../media/image86.png"/><Relationship Id="rId9" Type="http://schemas.openxmlformats.org/officeDocument/2006/relationships/image" Target="../media/image100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46.png"/><Relationship Id="rId4" Type="http://schemas.openxmlformats.org/officeDocument/2006/relationships/image" Target="../media/image135.jpe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13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openxmlformats.org/officeDocument/2006/relationships/image" Target="../media/image140.png"/><Relationship Id="rId12" Type="http://schemas.openxmlformats.org/officeDocument/2006/relationships/image" Target="../media/image49.png"/><Relationship Id="rId17" Type="http://schemas.openxmlformats.org/officeDocument/2006/relationships/image" Target="../media/image47.png"/><Relationship Id="rId2" Type="http://schemas.openxmlformats.org/officeDocument/2006/relationships/image" Target="../media/image13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139.png"/><Relationship Id="rId15" Type="http://schemas.openxmlformats.org/officeDocument/2006/relationships/image" Target="../media/image46.png"/><Relationship Id="rId10" Type="http://schemas.openxmlformats.org/officeDocument/2006/relationships/image" Target="../media/image143.jpeg"/><Relationship Id="rId4" Type="http://schemas.openxmlformats.org/officeDocument/2006/relationships/image" Target="../media/image137.png"/><Relationship Id="rId9" Type="http://schemas.openxmlformats.org/officeDocument/2006/relationships/image" Target="../media/image142.jpeg"/><Relationship Id="rId1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137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5.png"/><Relationship Id="rId5" Type="http://schemas.openxmlformats.org/officeDocument/2006/relationships/image" Target="../media/image136.png"/><Relationship Id="rId1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144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13" Type="http://schemas.openxmlformats.org/officeDocument/2006/relationships/image" Target="../media/image49.png"/><Relationship Id="rId18" Type="http://schemas.openxmlformats.org/officeDocument/2006/relationships/image" Target="../media/image47.png"/><Relationship Id="rId3" Type="http://schemas.microsoft.com/office/2007/relationships/hdphoto" Target="../media/hdphoto2.wdp"/><Relationship Id="rId7" Type="http://schemas.openxmlformats.org/officeDocument/2006/relationships/image" Target="../media/image140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136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hyperlink" Target="https://pxhere.com/ko/photo/513872" TargetMode="External"/><Relationship Id="rId5" Type="http://schemas.openxmlformats.org/officeDocument/2006/relationships/image" Target="../media/image139.png"/><Relationship Id="rId15" Type="http://schemas.openxmlformats.org/officeDocument/2006/relationships/image" Target="../media/image96.png"/><Relationship Id="rId10" Type="http://schemas.openxmlformats.org/officeDocument/2006/relationships/image" Target="../media/image146.jpeg"/><Relationship Id="rId4" Type="http://schemas.openxmlformats.org/officeDocument/2006/relationships/image" Target="../media/image137.png"/><Relationship Id="rId9" Type="http://schemas.openxmlformats.org/officeDocument/2006/relationships/image" Target="../media/image145.jpeg"/><Relationship Id="rId1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98.png"/><Relationship Id="rId4" Type="http://schemas.openxmlformats.org/officeDocument/2006/relationships/image" Target="../media/image148.png"/><Relationship Id="rId9" Type="http://schemas.openxmlformats.org/officeDocument/2006/relationships/customXml" Target="../ink/ink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49.png"/><Relationship Id="rId3" Type="http://schemas.openxmlformats.org/officeDocument/2006/relationships/image" Target="../media/image153.png"/><Relationship Id="rId21" Type="http://schemas.openxmlformats.org/officeDocument/2006/relationships/image" Target="../media/image17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1.png"/><Relationship Id="rId20" Type="http://schemas.openxmlformats.org/officeDocument/2006/relationships/image" Target="../media/image169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3.png"/><Relationship Id="rId32" Type="http://schemas.openxmlformats.org/officeDocument/2006/relationships/image" Target="../media/image48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2.png"/><Relationship Id="rId28" Type="http://schemas.openxmlformats.org/officeDocument/2006/relationships/image" Target="../media/image96.png"/><Relationship Id="rId10" Type="http://schemas.openxmlformats.org/officeDocument/2006/relationships/image" Target="../media/image160.png"/><Relationship Id="rId19" Type="http://schemas.openxmlformats.org/officeDocument/2006/relationships/image" Target="../media/image168.png"/><Relationship Id="rId31" Type="http://schemas.openxmlformats.org/officeDocument/2006/relationships/image" Target="../media/image47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45.png"/><Relationship Id="rId30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pxhere.com/ko/photo/1059674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0.jpeg"/><Relationship Id="rId4" Type="http://schemas.openxmlformats.org/officeDocument/2006/relationships/image" Target="../media/image35.png"/><Relationship Id="rId9" Type="http://schemas.openxmlformats.org/officeDocument/2006/relationships/hyperlink" Target="https://onpc.kr/645207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06307" y="8195831"/>
            <a:ext cx="64730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 err="1">
                <a:solidFill>
                  <a:srgbClr val="3A3A3A"/>
                </a:solidFill>
                <a:latin typeface="KoPub돋움체 Bold"/>
                <a:ea typeface="KoPub돋움체 Bold"/>
              </a:rPr>
              <a:t>눌러쿡</a:t>
            </a:r>
            <a:r>
              <a:rPr lang="ko-KR" altLang="en-US" sz="4800">
                <a:solidFill>
                  <a:srgbClr val="3A3A3A"/>
                </a:solidFill>
                <a:latin typeface="KoPub돋움체 Bold"/>
                <a:ea typeface="KoPub돋움체 Bold"/>
              </a:rPr>
              <a:t> 사업계획서</a:t>
            </a:r>
            <a:endParaRPr lang="en-US" sz="4800" dirty="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9142857" cy="6923810"/>
            <a:chOff x="0" y="0"/>
            <a:chExt cx="9142857" cy="69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69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61905" cy="6923810"/>
            <a:chOff x="9142857" y="0"/>
            <a:chExt cx="9161905" cy="69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0"/>
              <a:ext cx="9161905" cy="69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4205" y="0"/>
            <a:ext cx="6677303" cy="6923810"/>
            <a:chOff x="5804205" y="0"/>
            <a:chExt cx="6677303" cy="69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4205" y="0"/>
              <a:ext cx="6677303" cy="6923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11129" y="4176516"/>
            <a:ext cx="66634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2022 B2C2C Business Proposal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4356272" y="8893165"/>
            <a:ext cx="382958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2016063081 </a:t>
            </a:r>
            <a:r>
              <a:rPr lang="en-US" altLang="ko-KR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안석진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2018057029 </a:t>
            </a:r>
            <a:r>
              <a:rPr lang="en-US" altLang="ko-KR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한채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빈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2018056717 </a:t>
            </a:r>
            <a:r>
              <a:rPr lang="en-US" altLang="ko-KR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이정원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E0BA0B-1E8A-59A0-72FC-C3051A3EDB3D}"/>
              </a:ext>
            </a:extLst>
          </p:cNvPr>
          <p:cNvSpPr/>
          <p:nvPr/>
        </p:nvSpPr>
        <p:spPr>
          <a:xfrm>
            <a:off x="5536871" y="701347"/>
            <a:ext cx="7211970" cy="367522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4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7974" y="3313661"/>
            <a:ext cx="196516" cy="193408"/>
            <a:chOff x="12889254" y="3351326"/>
            <a:chExt cx="196516" cy="1934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9254" y="3351326"/>
              <a:ext cx="196516" cy="1934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37958" y="2872747"/>
            <a:ext cx="2200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solidFill>
                  <a:srgbClr val="595959"/>
                </a:solidFill>
                <a:latin typeface="IBM Plex Sans KR" pitchFamily="34" charset="0"/>
              </a:rPr>
              <a:t>배달시장 규모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9447858" y="3034778"/>
            <a:ext cx="34386" cy="6095903"/>
            <a:chOff x="12443970" y="2992341"/>
            <a:chExt cx="34386" cy="60959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413211" y="6023100"/>
              <a:ext cx="6095903" cy="3438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배달 앱 시장</a:t>
            </a:r>
            <a:endParaRPr lang="en-US" sz="25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8467" y="4934929"/>
            <a:ext cx="971429" cy="6307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Thasadith" pitchFamily="34" charset="0"/>
                <a:cs typeface="Thasadith" pitchFamily="34" charset="0"/>
              </a:rPr>
              <a:t>35%</a:t>
            </a:r>
            <a:endParaRPr lang="en-US"/>
          </a:p>
        </p:txBody>
      </p:sp>
      <p:sp>
        <p:nvSpPr>
          <p:cNvPr id="76" name="Object 76"/>
          <p:cNvSpPr txBox="1"/>
          <p:nvPr/>
        </p:nvSpPr>
        <p:spPr>
          <a:xfrm>
            <a:off x="4070411" y="5928488"/>
            <a:ext cx="971429" cy="6307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Thasadith" pitchFamily="34" charset="0"/>
                <a:cs typeface="Thasadith" pitchFamily="34" charset="0"/>
              </a:rPr>
              <a:t>29%</a:t>
            </a:r>
            <a:endParaRPr 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95ECD87-7C1D-BB25-C4CA-E85B022C9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46" y="2395962"/>
            <a:ext cx="7447013" cy="7181439"/>
          </a:xfrm>
          <a:prstGeom prst="rect">
            <a:avLst/>
          </a:prstGeom>
        </p:spPr>
      </p:pic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18380ED9-3C35-2F0B-A680-C678E9286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207638"/>
              </p:ext>
            </p:extLst>
          </p:nvPr>
        </p:nvGraphicFramePr>
        <p:xfrm>
          <a:off x="9668307" y="2772411"/>
          <a:ext cx="6823807" cy="6585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EDD03312-F291-ACD3-7AFA-F471748E95E6}"/>
              </a:ext>
            </a:extLst>
          </p:cNvPr>
          <p:cNvSpPr txBox="1"/>
          <p:nvPr/>
        </p:nvSpPr>
        <p:spPr>
          <a:xfrm>
            <a:off x="11640586" y="5631905"/>
            <a:ext cx="179739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</a:t>
            </a:r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9624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억원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</a:t>
            </a:r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36FB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F5CFF0-C029-5187-B4D8-223C5B2F7A17}"/>
              </a:ext>
            </a:extLst>
          </p:cNvPr>
          <p:cNvSpPr txBox="1"/>
          <p:nvPr/>
        </p:nvSpPr>
        <p:spPr>
          <a:xfrm>
            <a:off x="15895912" y="7950370"/>
            <a:ext cx="172322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</a:t>
            </a:r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7365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억원</a:t>
            </a:r>
            <a:endParaRPr lang="ko-KR" altLang="en-US" sz="2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36FB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1" name="그룹 1014">
            <a:extLst>
              <a:ext uri="{FF2B5EF4-FFF2-40B4-BE49-F238E27FC236}">
                <a16:creationId xmlns:a16="http://schemas.microsoft.com/office/drawing/2014/main" id="{7A9AAD61-FFED-810F-C075-954CE2A2196C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42" name="Object 53">
              <a:extLst>
                <a:ext uri="{FF2B5EF4-FFF2-40B4-BE49-F238E27FC236}">
                  <a16:creationId xmlns:a16="http://schemas.microsoft.com/office/drawing/2014/main" id="{4E3E0F12-DB9C-B6FF-5DE6-1E7EE380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grpSp>
        <p:nvGrpSpPr>
          <p:cNvPr id="43" name="그룹 1015">
            <a:extLst>
              <a:ext uri="{FF2B5EF4-FFF2-40B4-BE49-F238E27FC236}">
                <a16:creationId xmlns:a16="http://schemas.microsoft.com/office/drawing/2014/main" id="{5F8D9608-1858-43F8-990B-8FAECA94F794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44" name="Object 56">
              <a:extLst>
                <a:ext uri="{FF2B5EF4-FFF2-40B4-BE49-F238E27FC236}">
                  <a16:creationId xmlns:a16="http://schemas.microsoft.com/office/drawing/2014/main" id="{D4FC300C-A3BD-C9B3-999E-DB74A430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45" name="그룹 1016">
            <a:extLst>
              <a:ext uri="{FF2B5EF4-FFF2-40B4-BE49-F238E27FC236}">
                <a16:creationId xmlns:a16="http://schemas.microsoft.com/office/drawing/2014/main" id="{FF445236-A750-44A7-F436-2A3D3EB52EE5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46" name="Object 59">
              <a:extLst>
                <a:ext uri="{FF2B5EF4-FFF2-40B4-BE49-F238E27FC236}">
                  <a16:creationId xmlns:a16="http://schemas.microsoft.com/office/drawing/2014/main" id="{CEF6C292-F9EC-C0D1-8A5D-A58A00A8F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47" name="그룹 1017">
            <a:extLst>
              <a:ext uri="{FF2B5EF4-FFF2-40B4-BE49-F238E27FC236}">
                <a16:creationId xmlns:a16="http://schemas.microsoft.com/office/drawing/2014/main" id="{6570DA5C-D52D-C005-D5F5-15F4E404339A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48" name="Object 62">
              <a:extLst>
                <a:ext uri="{FF2B5EF4-FFF2-40B4-BE49-F238E27FC236}">
                  <a16:creationId xmlns:a16="http://schemas.microsoft.com/office/drawing/2014/main" id="{AB329E06-D5F0-F342-54F3-6BBEB853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49" name="그룹 1018">
            <a:extLst>
              <a:ext uri="{FF2B5EF4-FFF2-40B4-BE49-F238E27FC236}">
                <a16:creationId xmlns:a16="http://schemas.microsoft.com/office/drawing/2014/main" id="{4EA59508-3D04-00F5-1153-DC97211FD025}"/>
              </a:ext>
            </a:extLst>
          </p:cNvPr>
          <p:cNvGrpSpPr/>
          <p:nvPr/>
        </p:nvGrpSpPr>
        <p:grpSpPr>
          <a:xfrm>
            <a:off x="-174475" y="2273330"/>
            <a:ext cx="1759077" cy="1168563"/>
            <a:chOff x="-174475" y="892136"/>
            <a:chExt cx="1759077" cy="1168563"/>
          </a:xfrm>
        </p:grpSpPr>
        <p:pic>
          <p:nvPicPr>
            <p:cNvPr id="50" name="Object 65">
              <a:extLst>
                <a:ext uri="{FF2B5EF4-FFF2-40B4-BE49-F238E27FC236}">
                  <a16:creationId xmlns:a16="http://schemas.microsoft.com/office/drawing/2014/main" id="{2302DF40-E9CE-1EA5-52E5-57A06CE2B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grpSp>
        <p:nvGrpSpPr>
          <p:cNvPr id="52" name="그룹 1019">
            <a:extLst>
              <a:ext uri="{FF2B5EF4-FFF2-40B4-BE49-F238E27FC236}">
                <a16:creationId xmlns:a16="http://schemas.microsoft.com/office/drawing/2014/main" id="{C7677E4A-A2DD-C29F-3E69-D03627D6DFC5}"/>
              </a:ext>
            </a:extLst>
          </p:cNvPr>
          <p:cNvGrpSpPr/>
          <p:nvPr/>
        </p:nvGrpSpPr>
        <p:grpSpPr>
          <a:xfrm>
            <a:off x="499923" y="2548686"/>
            <a:ext cx="459373" cy="390892"/>
            <a:chOff x="499923" y="1167492"/>
            <a:chExt cx="459373" cy="390892"/>
          </a:xfrm>
        </p:grpSpPr>
        <p:pic>
          <p:nvPicPr>
            <p:cNvPr id="53" name="Object 68">
              <a:extLst>
                <a:ext uri="{FF2B5EF4-FFF2-40B4-BE49-F238E27FC236}">
                  <a16:creationId xmlns:a16="http://schemas.microsoft.com/office/drawing/2014/main" id="{ACD45F02-FDD1-09A1-8451-23154C39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sp>
        <p:nvSpPr>
          <p:cNvPr id="55" name="Object 71">
            <a:extLst>
              <a:ext uri="{FF2B5EF4-FFF2-40B4-BE49-F238E27FC236}">
                <a16:creationId xmlns:a16="http://schemas.microsoft.com/office/drawing/2014/main" id="{AD46D25E-6B16-64A4-C74C-6C5FD2916AB2}"/>
              </a:ext>
            </a:extLst>
          </p:cNvPr>
          <p:cNvSpPr txBox="1"/>
          <p:nvPr/>
        </p:nvSpPr>
        <p:spPr>
          <a:xfrm>
            <a:off x="-371126" y="300092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5D6B1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/>
          </a:p>
        </p:txBody>
      </p:sp>
      <p:sp>
        <p:nvSpPr>
          <p:cNvPr id="56" name="Object 79">
            <a:extLst>
              <a:ext uri="{FF2B5EF4-FFF2-40B4-BE49-F238E27FC236}">
                <a16:creationId xmlns:a16="http://schemas.microsoft.com/office/drawing/2014/main" id="{7F446F95-BE71-C595-3227-B1FB8C6D28C0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sp>
        <p:nvSpPr>
          <p:cNvPr id="58" name="Object 80">
            <a:extLst>
              <a:ext uri="{FF2B5EF4-FFF2-40B4-BE49-F238E27FC236}">
                <a16:creationId xmlns:a16="http://schemas.microsoft.com/office/drawing/2014/main" id="{4058FB12-C450-AE09-66E4-1B755005A38B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59" name="Object 81">
            <a:extLst>
              <a:ext uri="{FF2B5EF4-FFF2-40B4-BE49-F238E27FC236}">
                <a16:creationId xmlns:a16="http://schemas.microsoft.com/office/drawing/2014/main" id="{8A22550A-B92A-64FC-7740-402CE86FD78C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61" name="Object 82">
            <a:extLst>
              <a:ext uri="{FF2B5EF4-FFF2-40B4-BE49-F238E27FC236}">
                <a16:creationId xmlns:a16="http://schemas.microsoft.com/office/drawing/2014/main" id="{648E9609-A4FE-1C87-B624-4501D4FA9D73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2" name="Object 84">
            <a:extLst>
              <a:ext uri="{FF2B5EF4-FFF2-40B4-BE49-F238E27FC236}">
                <a16:creationId xmlns:a16="http://schemas.microsoft.com/office/drawing/2014/main" id="{6FDF602A-6CDB-69FC-004C-668F848DC55C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4" name="그룹 1020">
            <a:extLst>
              <a:ext uri="{FF2B5EF4-FFF2-40B4-BE49-F238E27FC236}">
                <a16:creationId xmlns:a16="http://schemas.microsoft.com/office/drawing/2014/main" id="{72888DDB-7A26-4E1D-8630-3CC9EFD85393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65" name="Object 85">
              <a:extLst>
                <a:ext uri="{FF2B5EF4-FFF2-40B4-BE49-F238E27FC236}">
                  <a16:creationId xmlns:a16="http://schemas.microsoft.com/office/drawing/2014/main" id="{4A710AE0-7D4A-1D49-0A81-7584879D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37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9404" y="8546641"/>
            <a:ext cx="254718" cy="150015"/>
            <a:chOff x="9644821" y="8214054"/>
            <a:chExt cx="254718" cy="1500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89383" y="2665080"/>
            <a:ext cx="4883219" cy="970699"/>
            <a:chOff x="2133333" y="8590087"/>
            <a:chExt cx="4521773" cy="4866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33333" y="8590087"/>
              <a:ext cx="4521773" cy="48665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017951" y="2985128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 외식 시장의 트렌드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배달 앱 시장</a:t>
            </a:r>
            <a:endParaRPr lang="en-US" sz="25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3" name="Object 35">
            <a:extLst>
              <a:ext uri="{FF2B5EF4-FFF2-40B4-BE49-F238E27FC236}">
                <a16:creationId xmlns:a16="http://schemas.microsoft.com/office/drawing/2014/main" id="{BF0F0B09-13A5-38E5-17E1-A8A8DC6119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383" y="4135912"/>
            <a:ext cx="4883219" cy="970699"/>
          </a:xfrm>
          <a:prstGeom prst="rect">
            <a:avLst/>
          </a:prstGeom>
        </p:spPr>
      </p:pic>
      <p:sp>
        <p:nvSpPr>
          <p:cNvPr id="94" name="Object 38">
            <a:extLst>
              <a:ext uri="{FF2B5EF4-FFF2-40B4-BE49-F238E27FC236}">
                <a16:creationId xmlns:a16="http://schemas.microsoft.com/office/drawing/2014/main" id="{6FFCDF82-B9F2-0487-340A-4095370B31AD}"/>
              </a:ext>
            </a:extLst>
          </p:cNvPr>
          <p:cNvSpPr txBox="1"/>
          <p:nvPr/>
        </p:nvSpPr>
        <p:spPr>
          <a:xfrm>
            <a:off x="1968073" y="4484194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배달 시장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5" name="Object 35">
            <a:extLst>
              <a:ext uri="{FF2B5EF4-FFF2-40B4-BE49-F238E27FC236}">
                <a16:creationId xmlns:a16="http://schemas.microsoft.com/office/drawing/2014/main" id="{317A3F07-AC19-A1FE-C5C7-681720411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382" y="5684651"/>
            <a:ext cx="4883219" cy="1042295"/>
          </a:xfrm>
          <a:prstGeom prst="rect">
            <a:avLst/>
          </a:prstGeom>
        </p:spPr>
      </p:pic>
      <p:sp>
        <p:nvSpPr>
          <p:cNvPr id="99" name="Object 38">
            <a:extLst>
              <a:ext uri="{FF2B5EF4-FFF2-40B4-BE49-F238E27FC236}">
                <a16:creationId xmlns:a16="http://schemas.microsoft.com/office/drawing/2014/main" id="{78F20A6F-B84D-08D4-45BF-13FD0ADF9C8F}"/>
              </a:ext>
            </a:extLst>
          </p:cNvPr>
          <p:cNvSpPr txBox="1"/>
          <p:nvPr/>
        </p:nvSpPr>
        <p:spPr>
          <a:xfrm>
            <a:off x="1968073" y="5892273"/>
            <a:ext cx="678266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 코로나 </a:t>
            </a:r>
            <a:r>
              <a:rPr lang="ko-KR" altLang="en-US" sz="2000" b="1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펜데믹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영향</a:t>
            </a:r>
            <a:endParaRPr lang="en-US" altLang="ko-KR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영업 시간 제한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거리두리 제한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7" name="Object 35">
            <a:extLst>
              <a:ext uri="{FF2B5EF4-FFF2-40B4-BE49-F238E27FC236}">
                <a16:creationId xmlns:a16="http://schemas.microsoft.com/office/drawing/2014/main" id="{D29FFA67-2B06-4CA2-BA6A-EA6CCBE4C9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4622" y="7287240"/>
            <a:ext cx="4883219" cy="970699"/>
          </a:xfrm>
          <a:prstGeom prst="rect">
            <a:avLst/>
          </a:prstGeom>
        </p:spPr>
      </p:pic>
      <p:sp>
        <p:nvSpPr>
          <p:cNvPr id="102" name="Object 38">
            <a:extLst>
              <a:ext uri="{FF2B5EF4-FFF2-40B4-BE49-F238E27FC236}">
                <a16:creationId xmlns:a16="http://schemas.microsoft.com/office/drawing/2014/main" id="{EB9A03F3-961A-B7AE-40C6-A9C07F7B9285}"/>
              </a:ext>
            </a:extLst>
          </p:cNvPr>
          <p:cNvSpPr txBox="1"/>
          <p:nvPr/>
        </p:nvSpPr>
        <p:spPr>
          <a:xfrm>
            <a:off x="1968073" y="7559707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대면 시장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b="1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시장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9" name="Object 35">
            <a:extLst>
              <a:ext uri="{FF2B5EF4-FFF2-40B4-BE49-F238E27FC236}">
                <a16:creationId xmlns:a16="http://schemas.microsoft.com/office/drawing/2014/main" id="{069467A6-C8F0-70CE-07E2-F5D5A80B4C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1872" y="8888587"/>
            <a:ext cx="4883219" cy="970699"/>
          </a:xfrm>
          <a:prstGeom prst="rect">
            <a:avLst/>
          </a:prstGeom>
        </p:spPr>
      </p:pic>
      <p:sp>
        <p:nvSpPr>
          <p:cNvPr id="111" name="Object 38">
            <a:extLst>
              <a:ext uri="{FF2B5EF4-FFF2-40B4-BE49-F238E27FC236}">
                <a16:creationId xmlns:a16="http://schemas.microsoft.com/office/drawing/2014/main" id="{F291BA08-A74E-A0C5-1305-9FB014787813}"/>
              </a:ext>
            </a:extLst>
          </p:cNvPr>
          <p:cNvSpPr txBox="1"/>
          <p:nvPr/>
        </p:nvSpPr>
        <p:spPr>
          <a:xfrm>
            <a:off x="1968073" y="9243263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배달 시장 수요 극대화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12" name="그룹 1007">
            <a:extLst>
              <a:ext uri="{FF2B5EF4-FFF2-40B4-BE49-F238E27FC236}">
                <a16:creationId xmlns:a16="http://schemas.microsoft.com/office/drawing/2014/main" id="{66FE0CB0-3734-ADAA-70C2-990C227BC0B8}"/>
              </a:ext>
            </a:extLst>
          </p:cNvPr>
          <p:cNvGrpSpPr/>
          <p:nvPr/>
        </p:nvGrpSpPr>
        <p:grpSpPr>
          <a:xfrm>
            <a:off x="5286122" y="6928752"/>
            <a:ext cx="254718" cy="150015"/>
            <a:chOff x="9644821" y="8214054"/>
            <a:chExt cx="254718" cy="150015"/>
          </a:xfrm>
        </p:grpSpPr>
        <p:pic>
          <p:nvPicPr>
            <p:cNvPr id="114" name="Object 29">
              <a:extLst>
                <a:ext uri="{FF2B5EF4-FFF2-40B4-BE49-F238E27FC236}">
                  <a16:creationId xmlns:a16="http://schemas.microsoft.com/office/drawing/2014/main" id="{0C64085F-B4F1-3C38-F664-CB41A378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16" name="그룹 1007">
            <a:extLst>
              <a:ext uri="{FF2B5EF4-FFF2-40B4-BE49-F238E27FC236}">
                <a16:creationId xmlns:a16="http://schemas.microsoft.com/office/drawing/2014/main" id="{8444FE8D-80D8-D69C-4895-3FA69FA4EDAC}"/>
              </a:ext>
            </a:extLst>
          </p:cNvPr>
          <p:cNvGrpSpPr/>
          <p:nvPr/>
        </p:nvGrpSpPr>
        <p:grpSpPr>
          <a:xfrm>
            <a:off x="5274878" y="5378547"/>
            <a:ext cx="254718" cy="150015"/>
            <a:chOff x="9644821" y="8214054"/>
            <a:chExt cx="254718" cy="150015"/>
          </a:xfrm>
        </p:grpSpPr>
        <p:pic>
          <p:nvPicPr>
            <p:cNvPr id="117" name="Object 29">
              <a:extLst>
                <a:ext uri="{FF2B5EF4-FFF2-40B4-BE49-F238E27FC236}">
                  <a16:creationId xmlns:a16="http://schemas.microsoft.com/office/drawing/2014/main" id="{9815C891-D1A6-9E31-73B9-2A84FCD9B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18" name="그룹 1007">
            <a:extLst>
              <a:ext uri="{FF2B5EF4-FFF2-40B4-BE49-F238E27FC236}">
                <a16:creationId xmlns:a16="http://schemas.microsoft.com/office/drawing/2014/main" id="{8BBA7684-2E2D-99C5-01F6-AA161E0E7ADA}"/>
              </a:ext>
            </a:extLst>
          </p:cNvPr>
          <p:cNvGrpSpPr/>
          <p:nvPr/>
        </p:nvGrpSpPr>
        <p:grpSpPr>
          <a:xfrm>
            <a:off x="5281922" y="3848882"/>
            <a:ext cx="254718" cy="150015"/>
            <a:chOff x="9644821" y="8214054"/>
            <a:chExt cx="254718" cy="150015"/>
          </a:xfrm>
        </p:grpSpPr>
        <p:pic>
          <p:nvPicPr>
            <p:cNvPr id="119" name="Object 29">
              <a:extLst>
                <a:ext uri="{FF2B5EF4-FFF2-40B4-BE49-F238E27FC236}">
                  <a16:creationId xmlns:a16="http://schemas.microsoft.com/office/drawing/2014/main" id="{0D71101C-FA95-208C-BA3B-D4D7615C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84" name="그룹 1001">
            <a:extLst>
              <a:ext uri="{FF2B5EF4-FFF2-40B4-BE49-F238E27FC236}">
                <a16:creationId xmlns:a16="http://schemas.microsoft.com/office/drawing/2014/main" id="{D15940FE-DF72-FE18-AC9E-B93592AF4557}"/>
              </a:ext>
            </a:extLst>
          </p:cNvPr>
          <p:cNvGrpSpPr/>
          <p:nvPr/>
        </p:nvGrpSpPr>
        <p:grpSpPr>
          <a:xfrm>
            <a:off x="8984246" y="2820708"/>
            <a:ext cx="7088523" cy="6177635"/>
            <a:chOff x="8847583" y="1593572"/>
            <a:chExt cx="7088523" cy="6177635"/>
          </a:xfrm>
        </p:grpSpPr>
        <p:grpSp>
          <p:nvGrpSpPr>
            <p:cNvPr id="185" name="그룹 1002">
              <a:extLst>
                <a:ext uri="{FF2B5EF4-FFF2-40B4-BE49-F238E27FC236}">
                  <a16:creationId xmlns:a16="http://schemas.microsoft.com/office/drawing/2014/main" id="{DF8F4A6E-5C6A-1DAB-2969-A1D48529D938}"/>
                </a:ext>
              </a:extLst>
            </p:cNvPr>
            <p:cNvGrpSpPr/>
            <p:nvPr/>
          </p:nvGrpSpPr>
          <p:grpSpPr>
            <a:xfrm>
              <a:off x="12168835" y="4509833"/>
              <a:ext cx="1053616" cy="536459"/>
              <a:chOff x="12168835" y="4509833"/>
              <a:chExt cx="1053616" cy="536459"/>
            </a:xfrm>
          </p:grpSpPr>
          <p:pic>
            <p:nvPicPr>
              <p:cNvPr id="236" name="Object 3">
                <a:extLst>
                  <a:ext uri="{FF2B5EF4-FFF2-40B4-BE49-F238E27FC236}">
                    <a16:creationId xmlns:a16="http://schemas.microsoft.com/office/drawing/2014/main" id="{4E33A30D-278C-7A42-F62C-187F0DB84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68835" y="4509833"/>
                <a:ext cx="1053616" cy="536459"/>
              </a:xfrm>
              <a:prstGeom prst="rect">
                <a:avLst/>
              </a:prstGeom>
            </p:spPr>
          </p:pic>
        </p:grpSp>
        <p:grpSp>
          <p:nvGrpSpPr>
            <p:cNvPr id="186" name="그룹 1003">
              <a:extLst>
                <a:ext uri="{FF2B5EF4-FFF2-40B4-BE49-F238E27FC236}">
                  <a16:creationId xmlns:a16="http://schemas.microsoft.com/office/drawing/2014/main" id="{19BAF13C-A76F-2F99-5B68-55D8026CC98B}"/>
                </a:ext>
              </a:extLst>
            </p:cNvPr>
            <p:cNvGrpSpPr/>
            <p:nvPr/>
          </p:nvGrpSpPr>
          <p:grpSpPr>
            <a:xfrm>
              <a:off x="8847583" y="3653202"/>
              <a:ext cx="1868881" cy="1742498"/>
              <a:chOff x="8847583" y="3653202"/>
              <a:chExt cx="1868881" cy="1742498"/>
            </a:xfrm>
          </p:grpSpPr>
          <p:pic>
            <p:nvPicPr>
              <p:cNvPr id="235" name="Object 6">
                <a:extLst>
                  <a:ext uri="{FF2B5EF4-FFF2-40B4-BE49-F238E27FC236}">
                    <a16:creationId xmlns:a16="http://schemas.microsoft.com/office/drawing/2014/main" id="{79AA9F07-CD5B-3E02-B157-74B549067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47583" y="3653202"/>
                <a:ext cx="1868881" cy="1742498"/>
              </a:xfrm>
              <a:prstGeom prst="rect">
                <a:avLst/>
              </a:prstGeom>
            </p:spPr>
          </p:pic>
        </p:grpSp>
        <p:grpSp>
          <p:nvGrpSpPr>
            <p:cNvPr id="187" name="그룹 1004">
              <a:extLst>
                <a:ext uri="{FF2B5EF4-FFF2-40B4-BE49-F238E27FC236}">
                  <a16:creationId xmlns:a16="http://schemas.microsoft.com/office/drawing/2014/main" id="{4357446A-E3AE-C1F6-8FB9-03CC8619B66F}"/>
                </a:ext>
              </a:extLst>
            </p:cNvPr>
            <p:cNvGrpSpPr/>
            <p:nvPr/>
          </p:nvGrpSpPr>
          <p:grpSpPr>
            <a:xfrm>
              <a:off x="9716498" y="4988067"/>
              <a:ext cx="1140530" cy="983934"/>
              <a:chOff x="9716498" y="4988067"/>
              <a:chExt cx="1140530" cy="983934"/>
            </a:xfrm>
          </p:grpSpPr>
          <p:pic>
            <p:nvPicPr>
              <p:cNvPr id="234" name="Object 9">
                <a:extLst>
                  <a:ext uri="{FF2B5EF4-FFF2-40B4-BE49-F238E27FC236}">
                    <a16:creationId xmlns:a16="http://schemas.microsoft.com/office/drawing/2014/main" id="{272FD065-225D-EA85-7E14-FF2C34C77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16498" y="4988067"/>
                <a:ext cx="1140530" cy="983934"/>
              </a:xfrm>
              <a:prstGeom prst="rect">
                <a:avLst/>
              </a:prstGeom>
            </p:spPr>
          </p:pic>
        </p:grpSp>
        <p:grpSp>
          <p:nvGrpSpPr>
            <p:cNvPr id="188" name="그룹 1005">
              <a:extLst>
                <a:ext uri="{FF2B5EF4-FFF2-40B4-BE49-F238E27FC236}">
                  <a16:creationId xmlns:a16="http://schemas.microsoft.com/office/drawing/2014/main" id="{1AB72404-D709-C13B-C223-29DDAFDA34DB}"/>
                </a:ext>
              </a:extLst>
            </p:cNvPr>
            <p:cNvGrpSpPr/>
            <p:nvPr/>
          </p:nvGrpSpPr>
          <p:grpSpPr>
            <a:xfrm>
              <a:off x="9541255" y="5835891"/>
              <a:ext cx="1442517" cy="992264"/>
              <a:chOff x="9541255" y="5835891"/>
              <a:chExt cx="1442517" cy="992264"/>
            </a:xfrm>
          </p:grpSpPr>
          <p:pic>
            <p:nvPicPr>
              <p:cNvPr id="233" name="Object 12">
                <a:extLst>
                  <a:ext uri="{FF2B5EF4-FFF2-40B4-BE49-F238E27FC236}">
                    <a16:creationId xmlns:a16="http://schemas.microsoft.com/office/drawing/2014/main" id="{04F2FF2E-A331-4FCB-ADB2-6F204B82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41255" y="5835891"/>
                <a:ext cx="1442517" cy="992264"/>
              </a:xfrm>
              <a:prstGeom prst="rect">
                <a:avLst/>
              </a:prstGeom>
            </p:spPr>
          </p:pic>
        </p:grpSp>
        <p:grpSp>
          <p:nvGrpSpPr>
            <p:cNvPr id="189" name="그룹 1006">
              <a:extLst>
                <a:ext uri="{FF2B5EF4-FFF2-40B4-BE49-F238E27FC236}">
                  <a16:creationId xmlns:a16="http://schemas.microsoft.com/office/drawing/2014/main" id="{9A93B9CB-C705-5C4C-301B-657D3288CCA7}"/>
                </a:ext>
              </a:extLst>
            </p:cNvPr>
            <p:cNvGrpSpPr/>
            <p:nvPr/>
          </p:nvGrpSpPr>
          <p:grpSpPr>
            <a:xfrm>
              <a:off x="10737154" y="4891553"/>
              <a:ext cx="893788" cy="1644573"/>
              <a:chOff x="10737154" y="4891553"/>
              <a:chExt cx="893788" cy="1644573"/>
            </a:xfrm>
          </p:grpSpPr>
          <p:pic>
            <p:nvPicPr>
              <p:cNvPr id="232" name="Object 15">
                <a:extLst>
                  <a:ext uri="{FF2B5EF4-FFF2-40B4-BE49-F238E27FC236}">
                    <a16:creationId xmlns:a16="http://schemas.microsoft.com/office/drawing/2014/main" id="{FCD208F1-DBE8-58C2-F314-6E43A4D50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37154" y="4891553"/>
                <a:ext cx="893788" cy="1644573"/>
              </a:xfrm>
              <a:prstGeom prst="rect">
                <a:avLst/>
              </a:prstGeom>
            </p:spPr>
          </p:pic>
        </p:grpSp>
        <p:grpSp>
          <p:nvGrpSpPr>
            <p:cNvPr id="190" name="그룹 1007">
              <a:extLst>
                <a:ext uri="{FF2B5EF4-FFF2-40B4-BE49-F238E27FC236}">
                  <a16:creationId xmlns:a16="http://schemas.microsoft.com/office/drawing/2014/main" id="{D842E493-7675-AC70-F850-7B84BE5601A5}"/>
                </a:ext>
              </a:extLst>
            </p:cNvPr>
            <p:cNvGrpSpPr/>
            <p:nvPr/>
          </p:nvGrpSpPr>
          <p:grpSpPr>
            <a:xfrm>
              <a:off x="10643103" y="6504424"/>
              <a:ext cx="823996" cy="1131612"/>
              <a:chOff x="10643103" y="6504424"/>
              <a:chExt cx="823996" cy="1131612"/>
            </a:xfrm>
          </p:grpSpPr>
          <p:pic>
            <p:nvPicPr>
              <p:cNvPr id="231" name="Object 18">
                <a:extLst>
                  <a:ext uri="{FF2B5EF4-FFF2-40B4-BE49-F238E27FC236}">
                    <a16:creationId xmlns:a16="http://schemas.microsoft.com/office/drawing/2014/main" id="{D4459FA9-406E-CAC2-842A-C707E910A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43103" y="6504424"/>
                <a:ext cx="823996" cy="1131612"/>
              </a:xfrm>
              <a:prstGeom prst="rect">
                <a:avLst/>
              </a:prstGeom>
            </p:spPr>
          </p:pic>
        </p:grpSp>
        <p:grpSp>
          <p:nvGrpSpPr>
            <p:cNvPr id="191" name="그룹 1008">
              <a:extLst>
                <a:ext uri="{FF2B5EF4-FFF2-40B4-BE49-F238E27FC236}">
                  <a16:creationId xmlns:a16="http://schemas.microsoft.com/office/drawing/2014/main" id="{685B28AD-2FFC-4898-F49F-0D0284A54BAA}"/>
                </a:ext>
              </a:extLst>
            </p:cNvPr>
            <p:cNvGrpSpPr/>
            <p:nvPr/>
          </p:nvGrpSpPr>
          <p:grpSpPr>
            <a:xfrm>
              <a:off x="11191973" y="5737616"/>
              <a:ext cx="1347705" cy="1009294"/>
              <a:chOff x="11191973" y="5737616"/>
              <a:chExt cx="1347705" cy="1009294"/>
            </a:xfrm>
          </p:grpSpPr>
          <p:pic>
            <p:nvPicPr>
              <p:cNvPr id="230" name="Object 21">
                <a:extLst>
                  <a:ext uri="{FF2B5EF4-FFF2-40B4-BE49-F238E27FC236}">
                    <a16:creationId xmlns:a16="http://schemas.microsoft.com/office/drawing/2014/main" id="{DCAA5FA9-288B-5B1F-CDA4-5411AC182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91973" y="5737616"/>
                <a:ext cx="1347705" cy="1009294"/>
              </a:xfrm>
              <a:prstGeom prst="rect">
                <a:avLst/>
              </a:prstGeom>
            </p:spPr>
          </p:pic>
        </p:grpSp>
        <p:grpSp>
          <p:nvGrpSpPr>
            <p:cNvPr id="192" name="그룹 1009">
              <a:extLst>
                <a:ext uri="{FF2B5EF4-FFF2-40B4-BE49-F238E27FC236}">
                  <a16:creationId xmlns:a16="http://schemas.microsoft.com/office/drawing/2014/main" id="{2C6BE1E4-EC86-327D-D43F-C66218B3C278}"/>
                </a:ext>
              </a:extLst>
            </p:cNvPr>
            <p:cNvGrpSpPr/>
            <p:nvPr/>
          </p:nvGrpSpPr>
          <p:grpSpPr>
            <a:xfrm>
              <a:off x="11184048" y="6334119"/>
              <a:ext cx="1463549" cy="1258419"/>
              <a:chOff x="11184048" y="6334119"/>
              <a:chExt cx="1463549" cy="1258419"/>
            </a:xfrm>
          </p:grpSpPr>
          <p:pic>
            <p:nvPicPr>
              <p:cNvPr id="229" name="Object 24">
                <a:extLst>
                  <a:ext uri="{FF2B5EF4-FFF2-40B4-BE49-F238E27FC236}">
                    <a16:creationId xmlns:a16="http://schemas.microsoft.com/office/drawing/2014/main" id="{A977CF67-5C77-809A-C1DF-8CE1D2401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184048" y="6334119"/>
                <a:ext cx="1463549" cy="1258419"/>
              </a:xfrm>
              <a:prstGeom prst="rect">
                <a:avLst/>
              </a:prstGeom>
            </p:spPr>
          </p:pic>
        </p:grpSp>
        <p:grpSp>
          <p:nvGrpSpPr>
            <p:cNvPr id="193" name="그룹 1010">
              <a:extLst>
                <a:ext uri="{FF2B5EF4-FFF2-40B4-BE49-F238E27FC236}">
                  <a16:creationId xmlns:a16="http://schemas.microsoft.com/office/drawing/2014/main" id="{90FDBB1C-8D44-F7AA-AE5C-0783328F988D}"/>
                </a:ext>
              </a:extLst>
            </p:cNvPr>
            <p:cNvGrpSpPr/>
            <p:nvPr/>
          </p:nvGrpSpPr>
          <p:grpSpPr>
            <a:xfrm>
              <a:off x="12360465" y="5606020"/>
              <a:ext cx="2081772" cy="2165187"/>
              <a:chOff x="12360465" y="5606020"/>
              <a:chExt cx="2081772" cy="2165187"/>
            </a:xfrm>
          </p:grpSpPr>
          <p:pic>
            <p:nvPicPr>
              <p:cNvPr id="228" name="Object 27">
                <a:extLst>
                  <a:ext uri="{FF2B5EF4-FFF2-40B4-BE49-F238E27FC236}">
                    <a16:creationId xmlns:a16="http://schemas.microsoft.com/office/drawing/2014/main" id="{E8D41D1C-0E33-8129-7004-C248A62D6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60465" y="5606020"/>
                <a:ext cx="2081772" cy="2165187"/>
              </a:xfrm>
              <a:prstGeom prst="rect">
                <a:avLst/>
              </a:prstGeom>
            </p:spPr>
          </p:pic>
        </p:grpSp>
        <p:grpSp>
          <p:nvGrpSpPr>
            <p:cNvPr id="194" name="그룹 1011">
              <a:extLst>
                <a:ext uri="{FF2B5EF4-FFF2-40B4-BE49-F238E27FC236}">
                  <a16:creationId xmlns:a16="http://schemas.microsoft.com/office/drawing/2014/main" id="{B4E2CCEC-BDD5-291C-7431-60901C275595}"/>
                </a:ext>
              </a:extLst>
            </p:cNvPr>
            <p:cNvGrpSpPr/>
            <p:nvPr/>
          </p:nvGrpSpPr>
          <p:grpSpPr>
            <a:xfrm>
              <a:off x="13017086" y="5440209"/>
              <a:ext cx="1918530" cy="1745843"/>
              <a:chOff x="13017086" y="5440209"/>
              <a:chExt cx="1918530" cy="1745843"/>
            </a:xfrm>
          </p:grpSpPr>
          <p:pic>
            <p:nvPicPr>
              <p:cNvPr id="227" name="Object 30">
                <a:extLst>
                  <a:ext uri="{FF2B5EF4-FFF2-40B4-BE49-F238E27FC236}">
                    <a16:creationId xmlns:a16="http://schemas.microsoft.com/office/drawing/2014/main" id="{AA40D1B1-4E75-E646-537E-BAFFE6B6A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17086" y="5440209"/>
                <a:ext cx="1918530" cy="1745843"/>
              </a:xfrm>
              <a:prstGeom prst="rect">
                <a:avLst/>
              </a:prstGeom>
            </p:spPr>
          </p:pic>
        </p:grpSp>
        <p:grpSp>
          <p:nvGrpSpPr>
            <p:cNvPr id="195" name="그룹 1012">
              <a:extLst>
                <a:ext uri="{FF2B5EF4-FFF2-40B4-BE49-F238E27FC236}">
                  <a16:creationId xmlns:a16="http://schemas.microsoft.com/office/drawing/2014/main" id="{1EB2CCA7-A7CB-8E42-E52C-BBDB0A553971}"/>
                </a:ext>
              </a:extLst>
            </p:cNvPr>
            <p:cNvGrpSpPr/>
            <p:nvPr/>
          </p:nvGrpSpPr>
          <p:grpSpPr>
            <a:xfrm>
              <a:off x="13988600" y="5133412"/>
              <a:ext cx="1549229" cy="1869091"/>
              <a:chOff x="13988600" y="5133412"/>
              <a:chExt cx="1549229" cy="1869091"/>
            </a:xfrm>
          </p:grpSpPr>
          <p:pic>
            <p:nvPicPr>
              <p:cNvPr id="226" name="Object 33">
                <a:extLst>
                  <a:ext uri="{FF2B5EF4-FFF2-40B4-BE49-F238E27FC236}">
                    <a16:creationId xmlns:a16="http://schemas.microsoft.com/office/drawing/2014/main" id="{ED668235-A664-0BC5-9D98-BB916543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88600" y="5133412"/>
                <a:ext cx="1549229" cy="1869091"/>
              </a:xfrm>
              <a:prstGeom prst="rect">
                <a:avLst/>
              </a:prstGeom>
            </p:spPr>
          </p:pic>
        </p:grpSp>
        <p:grpSp>
          <p:nvGrpSpPr>
            <p:cNvPr id="196" name="그룹 1013">
              <a:extLst>
                <a:ext uri="{FF2B5EF4-FFF2-40B4-BE49-F238E27FC236}">
                  <a16:creationId xmlns:a16="http://schemas.microsoft.com/office/drawing/2014/main" id="{6414BA34-B848-8E9B-6CAA-41D1671E091B}"/>
                </a:ext>
              </a:extLst>
            </p:cNvPr>
            <p:cNvGrpSpPr/>
            <p:nvPr/>
          </p:nvGrpSpPr>
          <p:grpSpPr>
            <a:xfrm>
              <a:off x="10326391" y="3942056"/>
              <a:ext cx="1868545" cy="1480824"/>
              <a:chOff x="10326391" y="3942056"/>
              <a:chExt cx="1868545" cy="1480824"/>
            </a:xfrm>
          </p:grpSpPr>
          <p:pic>
            <p:nvPicPr>
              <p:cNvPr id="225" name="Object 36">
                <a:extLst>
                  <a:ext uri="{FF2B5EF4-FFF2-40B4-BE49-F238E27FC236}">
                    <a16:creationId xmlns:a16="http://schemas.microsoft.com/office/drawing/2014/main" id="{D21FFD70-84CB-9D0E-3DC0-DC810FE16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26391" y="3942056"/>
                <a:ext cx="1868545" cy="1480824"/>
              </a:xfrm>
              <a:prstGeom prst="rect">
                <a:avLst/>
              </a:prstGeom>
            </p:spPr>
          </p:pic>
        </p:grpSp>
        <p:grpSp>
          <p:nvGrpSpPr>
            <p:cNvPr id="197" name="그룹 1014">
              <a:extLst>
                <a:ext uri="{FF2B5EF4-FFF2-40B4-BE49-F238E27FC236}">
                  <a16:creationId xmlns:a16="http://schemas.microsoft.com/office/drawing/2014/main" id="{E3B5401B-4EC9-9273-A38A-E87935308B91}"/>
                </a:ext>
              </a:extLst>
            </p:cNvPr>
            <p:cNvGrpSpPr/>
            <p:nvPr/>
          </p:nvGrpSpPr>
          <p:grpSpPr>
            <a:xfrm>
              <a:off x="11903295" y="4936764"/>
              <a:ext cx="1161811" cy="878969"/>
              <a:chOff x="11903295" y="4936764"/>
              <a:chExt cx="1161811" cy="878969"/>
            </a:xfrm>
          </p:grpSpPr>
          <p:pic>
            <p:nvPicPr>
              <p:cNvPr id="224" name="Object 39">
                <a:extLst>
                  <a:ext uri="{FF2B5EF4-FFF2-40B4-BE49-F238E27FC236}">
                    <a16:creationId xmlns:a16="http://schemas.microsoft.com/office/drawing/2014/main" id="{CAA2A2FA-D0A6-D25D-CBAC-2C937B917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903295" y="4936764"/>
                <a:ext cx="1161811" cy="878969"/>
              </a:xfrm>
              <a:prstGeom prst="rect">
                <a:avLst/>
              </a:prstGeom>
            </p:spPr>
          </p:pic>
        </p:grpSp>
        <p:grpSp>
          <p:nvGrpSpPr>
            <p:cNvPr id="198" name="그룹 1015">
              <a:extLst>
                <a:ext uri="{FF2B5EF4-FFF2-40B4-BE49-F238E27FC236}">
                  <a16:creationId xmlns:a16="http://schemas.microsoft.com/office/drawing/2014/main" id="{CC764062-6A64-63D7-2383-D8BF8563F9E5}"/>
                </a:ext>
              </a:extLst>
            </p:cNvPr>
            <p:cNvGrpSpPr/>
            <p:nvPr/>
          </p:nvGrpSpPr>
          <p:grpSpPr>
            <a:xfrm>
              <a:off x="13015462" y="4497074"/>
              <a:ext cx="1084957" cy="983478"/>
              <a:chOff x="13015462" y="4497074"/>
              <a:chExt cx="1084957" cy="983478"/>
            </a:xfrm>
          </p:grpSpPr>
          <p:pic>
            <p:nvPicPr>
              <p:cNvPr id="223" name="Object 42">
                <a:extLst>
                  <a:ext uri="{FF2B5EF4-FFF2-40B4-BE49-F238E27FC236}">
                    <a16:creationId xmlns:a16="http://schemas.microsoft.com/office/drawing/2014/main" id="{150560ED-4BEB-B1B0-02C2-886EA363E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15462" y="4497074"/>
                <a:ext cx="1084957" cy="983478"/>
              </a:xfrm>
              <a:prstGeom prst="rect">
                <a:avLst/>
              </a:prstGeom>
            </p:spPr>
          </p:pic>
        </p:grpSp>
        <p:grpSp>
          <p:nvGrpSpPr>
            <p:cNvPr id="199" name="그룹 1016">
              <a:extLst>
                <a:ext uri="{FF2B5EF4-FFF2-40B4-BE49-F238E27FC236}">
                  <a16:creationId xmlns:a16="http://schemas.microsoft.com/office/drawing/2014/main" id="{0BAD281E-8434-695A-7E5A-3C5AF174F728}"/>
                </a:ext>
              </a:extLst>
            </p:cNvPr>
            <p:cNvGrpSpPr/>
            <p:nvPr/>
          </p:nvGrpSpPr>
          <p:grpSpPr>
            <a:xfrm>
              <a:off x="13883741" y="4455462"/>
              <a:ext cx="875557" cy="1106553"/>
              <a:chOff x="13883741" y="4455462"/>
              <a:chExt cx="875557" cy="1106553"/>
            </a:xfrm>
          </p:grpSpPr>
          <p:pic>
            <p:nvPicPr>
              <p:cNvPr id="222" name="Object 45">
                <a:extLst>
                  <a:ext uri="{FF2B5EF4-FFF2-40B4-BE49-F238E27FC236}">
                    <a16:creationId xmlns:a16="http://schemas.microsoft.com/office/drawing/2014/main" id="{DDE94C76-E902-6CEC-3677-C6285985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883741" y="4455462"/>
                <a:ext cx="875557" cy="1106553"/>
              </a:xfrm>
              <a:prstGeom prst="rect">
                <a:avLst/>
              </a:prstGeom>
            </p:spPr>
          </p:pic>
        </p:grpSp>
        <p:grpSp>
          <p:nvGrpSpPr>
            <p:cNvPr id="200" name="그룹 1017">
              <a:extLst>
                <a:ext uri="{FF2B5EF4-FFF2-40B4-BE49-F238E27FC236}">
                  <a16:creationId xmlns:a16="http://schemas.microsoft.com/office/drawing/2014/main" id="{698A89DE-9A69-6185-8610-CF6460421C8B}"/>
                </a:ext>
              </a:extLst>
            </p:cNvPr>
            <p:cNvGrpSpPr/>
            <p:nvPr/>
          </p:nvGrpSpPr>
          <p:grpSpPr>
            <a:xfrm>
              <a:off x="14135221" y="3383829"/>
              <a:ext cx="754467" cy="1112522"/>
              <a:chOff x="14135221" y="3383829"/>
              <a:chExt cx="754467" cy="1112522"/>
            </a:xfrm>
          </p:grpSpPr>
          <p:pic>
            <p:nvPicPr>
              <p:cNvPr id="221" name="Object 48">
                <a:extLst>
                  <a:ext uri="{FF2B5EF4-FFF2-40B4-BE49-F238E27FC236}">
                    <a16:creationId xmlns:a16="http://schemas.microsoft.com/office/drawing/2014/main" id="{B3A7FC90-D9BF-F507-9FBE-9817CBBF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60000">
                <a:off x="14135221" y="3383829"/>
                <a:ext cx="754467" cy="1112522"/>
              </a:xfrm>
              <a:prstGeom prst="rect">
                <a:avLst/>
              </a:prstGeom>
            </p:spPr>
          </p:pic>
        </p:grpSp>
        <p:grpSp>
          <p:nvGrpSpPr>
            <p:cNvPr id="201" name="그룹 1018">
              <a:extLst>
                <a:ext uri="{FF2B5EF4-FFF2-40B4-BE49-F238E27FC236}">
                  <a16:creationId xmlns:a16="http://schemas.microsoft.com/office/drawing/2014/main" id="{B70E6E9A-F21C-5515-98C8-815A0C390619}"/>
                </a:ext>
              </a:extLst>
            </p:cNvPr>
            <p:cNvGrpSpPr/>
            <p:nvPr/>
          </p:nvGrpSpPr>
          <p:grpSpPr>
            <a:xfrm>
              <a:off x="13276018" y="3712997"/>
              <a:ext cx="905923" cy="1029832"/>
              <a:chOff x="13276018" y="3712997"/>
              <a:chExt cx="905923" cy="1029832"/>
            </a:xfrm>
          </p:grpSpPr>
          <p:pic>
            <p:nvPicPr>
              <p:cNvPr id="220" name="Object 51">
                <a:extLst>
                  <a:ext uri="{FF2B5EF4-FFF2-40B4-BE49-F238E27FC236}">
                    <a16:creationId xmlns:a16="http://schemas.microsoft.com/office/drawing/2014/main" id="{3BECAF7A-BC79-AB1B-2BFB-E1D809C29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76018" y="3712997"/>
                <a:ext cx="905923" cy="1029832"/>
              </a:xfrm>
              <a:prstGeom prst="rect">
                <a:avLst/>
              </a:prstGeom>
            </p:spPr>
          </p:pic>
        </p:grpSp>
        <p:grpSp>
          <p:nvGrpSpPr>
            <p:cNvPr id="202" name="그룹 1019">
              <a:extLst>
                <a:ext uri="{FF2B5EF4-FFF2-40B4-BE49-F238E27FC236}">
                  <a16:creationId xmlns:a16="http://schemas.microsoft.com/office/drawing/2014/main" id="{511BFE5F-24AE-578D-6348-22E5EE97593B}"/>
                </a:ext>
              </a:extLst>
            </p:cNvPr>
            <p:cNvGrpSpPr/>
            <p:nvPr/>
          </p:nvGrpSpPr>
          <p:grpSpPr>
            <a:xfrm>
              <a:off x="12066108" y="2991866"/>
              <a:ext cx="1190924" cy="1589322"/>
              <a:chOff x="12066108" y="2991866"/>
              <a:chExt cx="1190924" cy="1589322"/>
            </a:xfrm>
          </p:grpSpPr>
          <p:pic>
            <p:nvPicPr>
              <p:cNvPr id="219" name="Object 54">
                <a:extLst>
                  <a:ext uri="{FF2B5EF4-FFF2-40B4-BE49-F238E27FC236}">
                    <a16:creationId xmlns:a16="http://schemas.microsoft.com/office/drawing/2014/main" id="{036B7DD4-D6FD-1EC1-8328-CBB864BEF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066108" y="2991866"/>
                <a:ext cx="1190924" cy="1589322"/>
              </a:xfrm>
              <a:prstGeom prst="rect">
                <a:avLst/>
              </a:prstGeom>
            </p:spPr>
          </p:pic>
        </p:grpSp>
        <p:grpSp>
          <p:nvGrpSpPr>
            <p:cNvPr id="203" name="그룹 1020">
              <a:extLst>
                <a:ext uri="{FF2B5EF4-FFF2-40B4-BE49-F238E27FC236}">
                  <a16:creationId xmlns:a16="http://schemas.microsoft.com/office/drawing/2014/main" id="{9F48449A-C11D-0D34-505F-D81F620F13AB}"/>
                </a:ext>
              </a:extLst>
            </p:cNvPr>
            <p:cNvGrpSpPr/>
            <p:nvPr/>
          </p:nvGrpSpPr>
          <p:grpSpPr>
            <a:xfrm>
              <a:off x="11243127" y="3688505"/>
              <a:ext cx="1010887" cy="1084809"/>
              <a:chOff x="11243127" y="3688505"/>
              <a:chExt cx="1010887" cy="1084809"/>
            </a:xfrm>
          </p:grpSpPr>
          <p:pic>
            <p:nvPicPr>
              <p:cNvPr id="218" name="Object 57">
                <a:extLst>
                  <a:ext uri="{FF2B5EF4-FFF2-40B4-BE49-F238E27FC236}">
                    <a16:creationId xmlns:a16="http://schemas.microsoft.com/office/drawing/2014/main" id="{F22A31D4-75FE-59BF-E594-9170CDE65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43127" y="3688505"/>
                <a:ext cx="1010887" cy="1084809"/>
              </a:xfrm>
              <a:prstGeom prst="rect">
                <a:avLst/>
              </a:prstGeom>
            </p:spPr>
          </p:pic>
        </p:grpSp>
        <p:grpSp>
          <p:nvGrpSpPr>
            <p:cNvPr id="204" name="그룹 1021">
              <a:extLst>
                <a:ext uri="{FF2B5EF4-FFF2-40B4-BE49-F238E27FC236}">
                  <a16:creationId xmlns:a16="http://schemas.microsoft.com/office/drawing/2014/main" id="{F581111F-61E6-4B88-471A-E424E5896ACB}"/>
                </a:ext>
              </a:extLst>
            </p:cNvPr>
            <p:cNvGrpSpPr/>
            <p:nvPr/>
          </p:nvGrpSpPr>
          <p:grpSpPr>
            <a:xfrm>
              <a:off x="10866180" y="2432729"/>
              <a:ext cx="1399552" cy="1835486"/>
              <a:chOff x="10866180" y="2432729"/>
              <a:chExt cx="1399552" cy="1835486"/>
            </a:xfrm>
          </p:grpSpPr>
          <p:pic>
            <p:nvPicPr>
              <p:cNvPr id="217" name="Object 60">
                <a:extLst>
                  <a:ext uri="{FF2B5EF4-FFF2-40B4-BE49-F238E27FC236}">
                    <a16:creationId xmlns:a16="http://schemas.microsoft.com/office/drawing/2014/main" id="{52EC6AEE-368A-000E-B8B8-79B33A9BF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66180" y="2432729"/>
                <a:ext cx="1399552" cy="1835486"/>
              </a:xfrm>
              <a:prstGeom prst="rect">
                <a:avLst/>
              </a:prstGeom>
            </p:spPr>
          </p:pic>
        </p:grpSp>
        <p:grpSp>
          <p:nvGrpSpPr>
            <p:cNvPr id="205" name="그룹 1022">
              <a:extLst>
                <a:ext uri="{FF2B5EF4-FFF2-40B4-BE49-F238E27FC236}">
                  <a16:creationId xmlns:a16="http://schemas.microsoft.com/office/drawing/2014/main" id="{2398B8DD-0558-8AD9-8DFA-6DCF2502B267}"/>
                </a:ext>
              </a:extLst>
            </p:cNvPr>
            <p:cNvGrpSpPr/>
            <p:nvPr/>
          </p:nvGrpSpPr>
          <p:grpSpPr>
            <a:xfrm>
              <a:off x="12643273" y="1908220"/>
              <a:ext cx="1069615" cy="1616284"/>
              <a:chOff x="12643273" y="1908220"/>
              <a:chExt cx="1069615" cy="1616284"/>
            </a:xfrm>
          </p:grpSpPr>
          <p:pic>
            <p:nvPicPr>
              <p:cNvPr id="216" name="Object 63">
                <a:extLst>
                  <a:ext uri="{FF2B5EF4-FFF2-40B4-BE49-F238E27FC236}">
                    <a16:creationId xmlns:a16="http://schemas.microsoft.com/office/drawing/2014/main" id="{31CBDD73-CE38-47B5-6A14-4A1C8061C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643273" y="1908220"/>
                <a:ext cx="1069615" cy="1616284"/>
              </a:xfrm>
              <a:prstGeom prst="rect">
                <a:avLst/>
              </a:prstGeom>
            </p:spPr>
          </p:pic>
        </p:grpSp>
        <p:grpSp>
          <p:nvGrpSpPr>
            <p:cNvPr id="206" name="그룹 1023">
              <a:extLst>
                <a:ext uri="{FF2B5EF4-FFF2-40B4-BE49-F238E27FC236}">
                  <a16:creationId xmlns:a16="http://schemas.microsoft.com/office/drawing/2014/main" id="{65966BC7-9753-C43E-85EA-BFAFC35097AB}"/>
                </a:ext>
              </a:extLst>
            </p:cNvPr>
            <p:cNvGrpSpPr/>
            <p:nvPr/>
          </p:nvGrpSpPr>
          <p:grpSpPr>
            <a:xfrm>
              <a:off x="13702546" y="1593572"/>
              <a:ext cx="1115424" cy="1908416"/>
              <a:chOff x="13702546" y="1593572"/>
              <a:chExt cx="1115424" cy="1908416"/>
            </a:xfrm>
          </p:grpSpPr>
          <p:pic>
            <p:nvPicPr>
              <p:cNvPr id="215" name="Object 66">
                <a:extLst>
                  <a:ext uri="{FF2B5EF4-FFF2-40B4-BE49-F238E27FC236}">
                    <a16:creationId xmlns:a16="http://schemas.microsoft.com/office/drawing/2014/main" id="{79D84D98-B26C-8FD7-99A0-EFC9AF6F0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702546" y="1593572"/>
                <a:ext cx="1115424" cy="1908416"/>
              </a:xfrm>
              <a:prstGeom prst="rect">
                <a:avLst/>
              </a:prstGeom>
            </p:spPr>
          </p:pic>
        </p:grpSp>
        <p:grpSp>
          <p:nvGrpSpPr>
            <p:cNvPr id="207" name="그룹 1024">
              <a:extLst>
                <a:ext uri="{FF2B5EF4-FFF2-40B4-BE49-F238E27FC236}">
                  <a16:creationId xmlns:a16="http://schemas.microsoft.com/office/drawing/2014/main" id="{40D15C1D-30F8-E1CF-C326-51D415C43877}"/>
                </a:ext>
              </a:extLst>
            </p:cNvPr>
            <p:cNvGrpSpPr/>
            <p:nvPr/>
          </p:nvGrpSpPr>
          <p:grpSpPr>
            <a:xfrm>
              <a:off x="11461985" y="5311180"/>
              <a:ext cx="506220" cy="410585"/>
              <a:chOff x="11461985" y="5311180"/>
              <a:chExt cx="506220" cy="410585"/>
            </a:xfrm>
          </p:grpSpPr>
          <p:pic>
            <p:nvPicPr>
              <p:cNvPr id="214" name="Object 69">
                <a:extLst>
                  <a:ext uri="{FF2B5EF4-FFF2-40B4-BE49-F238E27FC236}">
                    <a16:creationId xmlns:a16="http://schemas.microsoft.com/office/drawing/2014/main" id="{249B6375-F6BA-437C-3A19-65E9575FE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461985" y="5311180"/>
                <a:ext cx="506220" cy="410585"/>
              </a:xfrm>
              <a:prstGeom prst="rect">
                <a:avLst/>
              </a:prstGeom>
            </p:spPr>
          </p:pic>
        </p:grpSp>
        <p:grpSp>
          <p:nvGrpSpPr>
            <p:cNvPr id="208" name="그룹 1025">
              <a:extLst>
                <a:ext uri="{FF2B5EF4-FFF2-40B4-BE49-F238E27FC236}">
                  <a16:creationId xmlns:a16="http://schemas.microsoft.com/office/drawing/2014/main" id="{9E7FE5F3-9AD4-D168-7290-C30FAEB7D0B4}"/>
                </a:ext>
              </a:extLst>
            </p:cNvPr>
            <p:cNvGrpSpPr/>
            <p:nvPr/>
          </p:nvGrpSpPr>
          <p:grpSpPr>
            <a:xfrm>
              <a:off x="14817725" y="4418695"/>
              <a:ext cx="1118381" cy="1301877"/>
              <a:chOff x="14817725" y="4418695"/>
              <a:chExt cx="1118381" cy="1301877"/>
            </a:xfrm>
          </p:grpSpPr>
          <p:pic>
            <p:nvPicPr>
              <p:cNvPr id="213" name="Object 72">
                <a:extLst>
                  <a:ext uri="{FF2B5EF4-FFF2-40B4-BE49-F238E27FC236}">
                    <a16:creationId xmlns:a16="http://schemas.microsoft.com/office/drawing/2014/main" id="{D654628F-FEF2-3AFC-701C-1E287A0AE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817725" y="4418695"/>
                <a:ext cx="1118381" cy="1301877"/>
              </a:xfrm>
              <a:prstGeom prst="rect">
                <a:avLst/>
              </a:prstGeom>
            </p:spPr>
          </p:pic>
        </p:grpSp>
        <p:grpSp>
          <p:nvGrpSpPr>
            <p:cNvPr id="209" name="그룹 1026">
              <a:extLst>
                <a:ext uri="{FF2B5EF4-FFF2-40B4-BE49-F238E27FC236}">
                  <a16:creationId xmlns:a16="http://schemas.microsoft.com/office/drawing/2014/main" id="{9CD434C4-32D3-D4AF-3317-E00FD2608DC8}"/>
                </a:ext>
              </a:extLst>
            </p:cNvPr>
            <p:cNvGrpSpPr/>
            <p:nvPr/>
          </p:nvGrpSpPr>
          <p:grpSpPr>
            <a:xfrm>
              <a:off x="12444044" y="2938854"/>
              <a:ext cx="1656375" cy="1379983"/>
              <a:chOff x="12444044" y="2938854"/>
              <a:chExt cx="1656375" cy="1379983"/>
            </a:xfrm>
          </p:grpSpPr>
          <p:pic>
            <p:nvPicPr>
              <p:cNvPr id="212" name="Object 75">
                <a:extLst>
                  <a:ext uri="{FF2B5EF4-FFF2-40B4-BE49-F238E27FC236}">
                    <a16:creationId xmlns:a16="http://schemas.microsoft.com/office/drawing/2014/main" id="{85F429C4-E63D-0748-2F7E-33C807E52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444044" y="2938854"/>
                <a:ext cx="1656375" cy="1379983"/>
              </a:xfrm>
              <a:prstGeom prst="rect">
                <a:avLst/>
              </a:prstGeom>
            </p:spPr>
          </p:pic>
        </p:grpSp>
        <p:grpSp>
          <p:nvGrpSpPr>
            <p:cNvPr id="210" name="그룹 1027">
              <a:extLst>
                <a:ext uri="{FF2B5EF4-FFF2-40B4-BE49-F238E27FC236}">
                  <a16:creationId xmlns:a16="http://schemas.microsoft.com/office/drawing/2014/main" id="{C38707C7-809D-7F3A-89DE-B01B04FB3BBB}"/>
                </a:ext>
              </a:extLst>
            </p:cNvPr>
            <p:cNvGrpSpPr/>
            <p:nvPr/>
          </p:nvGrpSpPr>
          <p:grpSpPr>
            <a:xfrm>
              <a:off x="13078525" y="1610218"/>
              <a:ext cx="778491" cy="1471969"/>
              <a:chOff x="13078525" y="1610218"/>
              <a:chExt cx="778491" cy="1471969"/>
            </a:xfrm>
          </p:grpSpPr>
          <p:pic>
            <p:nvPicPr>
              <p:cNvPr id="211" name="Object 78">
                <a:extLst>
                  <a:ext uri="{FF2B5EF4-FFF2-40B4-BE49-F238E27FC236}">
                    <a16:creationId xmlns:a16="http://schemas.microsoft.com/office/drawing/2014/main" id="{C28E7396-78E0-C171-C8F9-26654B12B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078525" y="1610218"/>
                <a:ext cx="778491" cy="1471969"/>
              </a:xfrm>
              <a:prstGeom prst="rect">
                <a:avLst/>
              </a:prstGeom>
            </p:spPr>
          </p:pic>
        </p:grpSp>
      </p:grpSp>
      <p:grpSp>
        <p:nvGrpSpPr>
          <p:cNvPr id="237" name="그룹 1028">
            <a:extLst>
              <a:ext uri="{FF2B5EF4-FFF2-40B4-BE49-F238E27FC236}">
                <a16:creationId xmlns:a16="http://schemas.microsoft.com/office/drawing/2014/main" id="{499D92F4-326C-6948-4DB3-7E847F3E2B4C}"/>
              </a:ext>
            </a:extLst>
          </p:cNvPr>
          <p:cNvGrpSpPr/>
          <p:nvPr/>
        </p:nvGrpSpPr>
        <p:grpSpPr>
          <a:xfrm>
            <a:off x="10793770" y="4369902"/>
            <a:ext cx="1849024" cy="1025338"/>
            <a:chOff x="10657107" y="3142766"/>
            <a:chExt cx="1849024" cy="1025338"/>
          </a:xfrm>
        </p:grpSpPr>
        <p:pic>
          <p:nvPicPr>
            <p:cNvPr id="238" name="Object 82">
              <a:extLst>
                <a:ext uri="{FF2B5EF4-FFF2-40B4-BE49-F238E27FC236}">
                  <a16:creationId xmlns:a16="http://schemas.microsoft.com/office/drawing/2014/main" id="{8497A6E8-716A-2C00-EFDC-564BCEAB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57107" y="3142766"/>
              <a:ext cx="1849024" cy="1025338"/>
            </a:xfrm>
            <a:prstGeom prst="rect">
              <a:avLst/>
            </a:prstGeom>
          </p:spPr>
        </p:pic>
      </p:grpSp>
      <p:grpSp>
        <p:nvGrpSpPr>
          <p:cNvPr id="239" name="그룹 1029">
            <a:extLst>
              <a:ext uri="{FF2B5EF4-FFF2-40B4-BE49-F238E27FC236}">
                <a16:creationId xmlns:a16="http://schemas.microsoft.com/office/drawing/2014/main" id="{DD7AE48C-1E50-3DB7-F3F0-DB7E946F7DC5}"/>
              </a:ext>
            </a:extLst>
          </p:cNvPr>
          <p:cNvGrpSpPr/>
          <p:nvPr/>
        </p:nvGrpSpPr>
        <p:grpSpPr>
          <a:xfrm>
            <a:off x="10336627" y="6681708"/>
            <a:ext cx="1944262" cy="1408806"/>
            <a:chOff x="10199964" y="5454572"/>
            <a:chExt cx="1944262" cy="1408806"/>
          </a:xfrm>
        </p:grpSpPr>
        <p:pic>
          <p:nvPicPr>
            <p:cNvPr id="240" name="Object 85">
              <a:extLst>
                <a:ext uri="{FF2B5EF4-FFF2-40B4-BE49-F238E27FC236}">
                  <a16:creationId xmlns:a16="http://schemas.microsoft.com/office/drawing/2014/main" id="{85A02F05-DE3E-6B09-5DE3-BC1F22E8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99964" y="5454572"/>
              <a:ext cx="1944262" cy="1408806"/>
            </a:xfrm>
            <a:prstGeom prst="rect">
              <a:avLst/>
            </a:prstGeom>
          </p:spPr>
        </p:pic>
      </p:grpSp>
      <p:grpSp>
        <p:nvGrpSpPr>
          <p:cNvPr id="241" name="그룹 1030">
            <a:extLst>
              <a:ext uri="{FF2B5EF4-FFF2-40B4-BE49-F238E27FC236}">
                <a16:creationId xmlns:a16="http://schemas.microsoft.com/office/drawing/2014/main" id="{0E7831B4-D6D4-EE18-EF56-2EC6063B86A8}"/>
              </a:ext>
            </a:extLst>
          </p:cNvPr>
          <p:cNvGrpSpPr/>
          <p:nvPr/>
        </p:nvGrpSpPr>
        <p:grpSpPr>
          <a:xfrm>
            <a:off x="14366603" y="5265231"/>
            <a:ext cx="1065316" cy="1416476"/>
            <a:chOff x="14229940" y="4038095"/>
            <a:chExt cx="1065316" cy="1416476"/>
          </a:xfrm>
        </p:grpSpPr>
        <p:pic>
          <p:nvPicPr>
            <p:cNvPr id="242" name="Object 88">
              <a:extLst>
                <a:ext uri="{FF2B5EF4-FFF2-40B4-BE49-F238E27FC236}">
                  <a16:creationId xmlns:a16="http://schemas.microsoft.com/office/drawing/2014/main" id="{5E401213-72C2-6F6D-B113-8D6FEF14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229940" y="4038095"/>
              <a:ext cx="1065316" cy="1416476"/>
            </a:xfrm>
            <a:prstGeom prst="rect">
              <a:avLst/>
            </a:prstGeom>
          </p:spPr>
        </p:pic>
      </p:grpSp>
      <p:grpSp>
        <p:nvGrpSpPr>
          <p:cNvPr id="244" name="그룹 1031">
            <a:extLst>
              <a:ext uri="{FF2B5EF4-FFF2-40B4-BE49-F238E27FC236}">
                <a16:creationId xmlns:a16="http://schemas.microsoft.com/office/drawing/2014/main" id="{76256256-1046-546A-996A-89FEA6A2C4D2}"/>
              </a:ext>
            </a:extLst>
          </p:cNvPr>
          <p:cNvGrpSpPr/>
          <p:nvPr/>
        </p:nvGrpSpPr>
        <p:grpSpPr>
          <a:xfrm>
            <a:off x="13871365" y="7556692"/>
            <a:ext cx="1080585" cy="1083572"/>
            <a:chOff x="13734702" y="6329556"/>
            <a:chExt cx="1080585" cy="1083572"/>
          </a:xfrm>
        </p:grpSpPr>
        <p:pic>
          <p:nvPicPr>
            <p:cNvPr id="245" name="Object 92">
              <a:extLst>
                <a:ext uri="{FF2B5EF4-FFF2-40B4-BE49-F238E27FC236}">
                  <a16:creationId xmlns:a16="http://schemas.microsoft.com/office/drawing/2014/main" id="{81DEF0A3-DC42-CB77-6692-68A57C496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34702" y="6329556"/>
              <a:ext cx="1080585" cy="1083572"/>
            </a:xfrm>
            <a:prstGeom prst="rect">
              <a:avLst/>
            </a:prstGeom>
          </p:spPr>
        </p:pic>
      </p:grpSp>
      <p:pic>
        <p:nvPicPr>
          <p:cNvPr id="273" name="Object 135">
            <a:extLst>
              <a:ext uri="{FF2B5EF4-FFF2-40B4-BE49-F238E27FC236}">
                <a16:creationId xmlns:a16="http://schemas.microsoft.com/office/drawing/2014/main" id="{4A0EC255-A09E-DA3B-D659-FF50A7BE10BE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95585" y="2630370"/>
            <a:ext cx="3595468" cy="3595468"/>
          </a:xfrm>
          <a:prstGeom prst="rect">
            <a:avLst/>
          </a:prstGeom>
        </p:spPr>
      </p:pic>
      <p:pic>
        <p:nvPicPr>
          <p:cNvPr id="276" name="Object 139">
            <a:extLst>
              <a:ext uri="{FF2B5EF4-FFF2-40B4-BE49-F238E27FC236}">
                <a16:creationId xmlns:a16="http://schemas.microsoft.com/office/drawing/2014/main" id="{6C3B808F-2A9B-7141-B339-733A54FE8BE9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603287" y="3418626"/>
            <a:ext cx="3595468" cy="3595468"/>
          </a:xfrm>
          <a:prstGeom prst="rect">
            <a:avLst/>
          </a:prstGeom>
        </p:spPr>
      </p:pic>
      <p:pic>
        <p:nvPicPr>
          <p:cNvPr id="279" name="Object 143">
            <a:extLst>
              <a:ext uri="{FF2B5EF4-FFF2-40B4-BE49-F238E27FC236}">
                <a16:creationId xmlns:a16="http://schemas.microsoft.com/office/drawing/2014/main" id="{73C042C1-DBF3-6675-CC07-0B7D9B13EA13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346511" y="6351196"/>
            <a:ext cx="3595468" cy="3595468"/>
          </a:xfrm>
          <a:prstGeom prst="rect">
            <a:avLst/>
          </a:prstGeom>
        </p:spPr>
      </p:pic>
      <p:pic>
        <p:nvPicPr>
          <p:cNvPr id="282" name="Object 147">
            <a:extLst>
              <a:ext uri="{FF2B5EF4-FFF2-40B4-BE49-F238E27FC236}">
                <a16:creationId xmlns:a16="http://schemas.microsoft.com/office/drawing/2014/main" id="{FB9C268A-CBED-5A9D-9615-22F3CFCEF91A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050066" y="6772421"/>
            <a:ext cx="3595468" cy="3595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6E1169-5041-3B4B-4E57-FB13ADD4B7AF}"/>
              </a:ext>
            </a:extLst>
          </p:cNvPr>
          <p:cNvSpPr txBox="1"/>
          <p:nvPr/>
        </p:nvSpPr>
        <p:spPr>
          <a:xfrm>
            <a:off x="10853127" y="2195677"/>
            <a:ext cx="592780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전국적으로 확대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0755A43-9AEB-C50B-BABD-EF0BDA53A975}"/>
              </a:ext>
            </a:extLst>
          </p:cNvPr>
          <p:cNvSpPr/>
          <p:nvPr/>
        </p:nvSpPr>
        <p:spPr>
          <a:xfrm>
            <a:off x="9542926" y="3507858"/>
            <a:ext cx="1732170" cy="1764962"/>
          </a:xfrm>
          <a:prstGeom prst="ellipse">
            <a:avLst/>
          </a:prstGeom>
          <a:blipFill dpi="0"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EB0363D5-3BC1-C4B5-2AE9-F0353767F992}"/>
              </a:ext>
            </a:extLst>
          </p:cNvPr>
          <p:cNvSpPr/>
          <p:nvPr/>
        </p:nvSpPr>
        <p:spPr>
          <a:xfrm>
            <a:off x="9249631" y="7253627"/>
            <a:ext cx="1732170" cy="1764962"/>
          </a:xfrm>
          <a:prstGeom prst="ellipse">
            <a:avLst/>
          </a:prstGeom>
          <a:blipFill dpi="0"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4AD1193-1D4F-2267-60D5-7DD9D489CDEE}"/>
              </a:ext>
            </a:extLst>
          </p:cNvPr>
          <p:cNvSpPr/>
          <p:nvPr/>
        </p:nvSpPr>
        <p:spPr>
          <a:xfrm>
            <a:off x="14978621" y="7687674"/>
            <a:ext cx="1732170" cy="1764962"/>
          </a:xfrm>
          <a:prstGeom prst="ellipse">
            <a:avLst/>
          </a:prstGeom>
          <a:blipFill dpi="0"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97E2FEE2-5FAF-C478-C089-2CB2229C1D21}"/>
              </a:ext>
            </a:extLst>
          </p:cNvPr>
          <p:cNvSpPr/>
          <p:nvPr/>
        </p:nvSpPr>
        <p:spPr>
          <a:xfrm>
            <a:off x="15561440" y="4329446"/>
            <a:ext cx="1732170" cy="1764962"/>
          </a:xfrm>
          <a:prstGeom prst="ellipse">
            <a:avLst/>
          </a:prstGeom>
          <a:blipFill dpi="0"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014">
            <a:extLst>
              <a:ext uri="{FF2B5EF4-FFF2-40B4-BE49-F238E27FC236}">
                <a16:creationId xmlns:a16="http://schemas.microsoft.com/office/drawing/2014/main" id="{9C491CBE-84B0-C01B-C40C-A24B248B8F4C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21" name="Object 53">
              <a:extLst>
                <a:ext uri="{FF2B5EF4-FFF2-40B4-BE49-F238E27FC236}">
                  <a16:creationId xmlns:a16="http://schemas.microsoft.com/office/drawing/2014/main" id="{9A18F7FC-6784-7216-9CC1-A7C1E1EB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grpSp>
        <p:nvGrpSpPr>
          <p:cNvPr id="122" name="그룹 1015">
            <a:extLst>
              <a:ext uri="{FF2B5EF4-FFF2-40B4-BE49-F238E27FC236}">
                <a16:creationId xmlns:a16="http://schemas.microsoft.com/office/drawing/2014/main" id="{C78CCF29-FB1C-DC81-A9FB-524155E5582C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23" name="Object 56">
              <a:extLst>
                <a:ext uri="{FF2B5EF4-FFF2-40B4-BE49-F238E27FC236}">
                  <a16:creationId xmlns:a16="http://schemas.microsoft.com/office/drawing/2014/main" id="{349D2FDF-8381-63A8-7FC9-2DB5745F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24" name="그룹 1016">
            <a:extLst>
              <a:ext uri="{FF2B5EF4-FFF2-40B4-BE49-F238E27FC236}">
                <a16:creationId xmlns:a16="http://schemas.microsoft.com/office/drawing/2014/main" id="{B08334CF-0439-3E4C-E68D-33976EDC55E5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25" name="Object 59">
              <a:extLst>
                <a:ext uri="{FF2B5EF4-FFF2-40B4-BE49-F238E27FC236}">
                  <a16:creationId xmlns:a16="http://schemas.microsoft.com/office/drawing/2014/main" id="{7CD99C72-ABB1-F02C-40F5-06213DE3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6" name="그룹 1017">
            <a:extLst>
              <a:ext uri="{FF2B5EF4-FFF2-40B4-BE49-F238E27FC236}">
                <a16:creationId xmlns:a16="http://schemas.microsoft.com/office/drawing/2014/main" id="{DD701845-9058-B111-5E04-0EFD879E1473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27" name="Object 62">
              <a:extLst>
                <a:ext uri="{FF2B5EF4-FFF2-40B4-BE49-F238E27FC236}">
                  <a16:creationId xmlns:a16="http://schemas.microsoft.com/office/drawing/2014/main" id="{8EA2A538-AD5F-6123-304E-B7256E3C7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28" name="그룹 1018">
            <a:extLst>
              <a:ext uri="{FF2B5EF4-FFF2-40B4-BE49-F238E27FC236}">
                <a16:creationId xmlns:a16="http://schemas.microsoft.com/office/drawing/2014/main" id="{9B6814A6-1DDB-F5E2-EE19-5FA86D1342A0}"/>
              </a:ext>
            </a:extLst>
          </p:cNvPr>
          <p:cNvGrpSpPr/>
          <p:nvPr/>
        </p:nvGrpSpPr>
        <p:grpSpPr>
          <a:xfrm>
            <a:off x="-174475" y="2273330"/>
            <a:ext cx="1759077" cy="1168563"/>
            <a:chOff x="-174475" y="892136"/>
            <a:chExt cx="1759077" cy="1168563"/>
          </a:xfrm>
        </p:grpSpPr>
        <p:pic>
          <p:nvPicPr>
            <p:cNvPr id="129" name="Object 65">
              <a:extLst>
                <a:ext uri="{FF2B5EF4-FFF2-40B4-BE49-F238E27FC236}">
                  <a16:creationId xmlns:a16="http://schemas.microsoft.com/office/drawing/2014/main" id="{6F5912C5-0ABB-9431-3665-44401658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grpSp>
        <p:nvGrpSpPr>
          <p:cNvPr id="130" name="그룹 1019">
            <a:extLst>
              <a:ext uri="{FF2B5EF4-FFF2-40B4-BE49-F238E27FC236}">
                <a16:creationId xmlns:a16="http://schemas.microsoft.com/office/drawing/2014/main" id="{CB5E559A-66F8-D647-1D5B-5DEA2164EECF}"/>
              </a:ext>
            </a:extLst>
          </p:cNvPr>
          <p:cNvGrpSpPr/>
          <p:nvPr/>
        </p:nvGrpSpPr>
        <p:grpSpPr>
          <a:xfrm>
            <a:off x="499923" y="2548686"/>
            <a:ext cx="459373" cy="390892"/>
            <a:chOff x="499923" y="1167492"/>
            <a:chExt cx="459373" cy="390892"/>
          </a:xfrm>
        </p:grpSpPr>
        <p:pic>
          <p:nvPicPr>
            <p:cNvPr id="131" name="Object 68">
              <a:extLst>
                <a:ext uri="{FF2B5EF4-FFF2-40B4-BE49-F238E27FC236}">
                  <a16:creationId xmlns:a16="http://schemas.microsoft.com/office/drawing/2014/main" id="{C085C1B9-F426-330C-E5BA-0C922487D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sp>
        <p:nvSpPr>
          <p:cNvPr id="132" name="Object 71">
            <a:extLst>
              <a:ext uri="{FF2B5EF4-FFF2-40B4-BE49-F238E27FC236}">
                <a16:creationId xmlns:a16="http://schemas.microsoft.com/office/drawing/2014/main" id="{C1F37E02-D3C9-2C29-4F57-6B0B34F988CD}"/>
              </a:ext>
            </a:extLst>
          </p:cNvPr>
          <p:cNvSpPr txBox="1"/>
          <p:nvPr/>
        </p:nvSpPr>
        <p:spPr>
          <a:xfrm>
            <a:off x="-371126" y="300092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5D6B1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/>
          </a:p>
        </p:txBody>
      </p:sp>
      <p:sp>
        <p:nvSpPr>
          <p:cNvPr id="133" name="Object 79">
            <a:extLst>
              <a:ext uri="{FF2B5EF4-FFF2-40B4-BE49-F238E27FC236}">
                <a16:creationId xmlns:a16="http://schemas.microsoft.com/office/drawing/2014/main" id="{E77A1365-E973-B4E0-34FA-566C234774FE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sp>
        <p:nvSpPr>
          <p:cNvPr id="134" name="Object 80">
            <a:extLst>
              <a:ext uri="{FF2B5EF4-FFF2-40B4-BE49-F238E27FC236}">
                <a16:creationId xmlns:a16="http://schemas.microsoft.com/office/drawing/2014/main" id="{B2C4FD24-E391-5315-A252-57995EA184A4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35" name="Object 81">
            <a:extLst>
              <a:ext uri="{FF2B5EF4-FFF2-40B4-BE49-F238E27FC236}">
                <a16:creationId xmlns:a16="http://schemas.microsoft.com/office/drawing/2014/main" id="{BE1E9FF4-E6E9-1376-6373-7EA53751A131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36" name="Object 82">
            <a:extLst>
              <a:ext uri="{FF2B5EF4-FFF2-40B4-BE49-F238E27FC236}">
                <a16:creationId xmlns:a16="http://schemas.microsoft.com/office/drawing/2014/main" id="{63AC5903-8486-3332-6234-1C447A11BC1A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7" name="Object 84">
            <a:extLst>
              <a:ext uri="{FF2B5EF4-FFF2-40B4-BE49-F238E27FC236}">
                <a16:creationId xmlns:a16="http://schemas.microsoft.com/office/drawing/2014/main" id="{D52A02DE-1D97-56EE-FD42-CCD69701E99C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8" name="그룹 1020">
            <a:extLst>
              <a:ext uri="{FF2B5EF4-FFF2-40B4-BE49-F238E27FC236}">
                <a16:creationId xmlns:a16="http://schemas.microsoft.com/office/drawing/2014/main" id="{F6118AA8-0662-786E-18B0-016476C0098E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39" name="Object 85">
              <a:extLst>
                <a:ext uri="{FF2B5EF4-FFF2-40B4-BE49-F238E27FC236}">
                  <a16:creationId xmlns:a16="http://schemas.microsoft.com/office/drawing/2014/main" id="{F2839A4D-6E87-5BC9-91A4-BEF4BC051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25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1000">
              <a:schemeClr val="accent6">
                <a:lumMod val="40000"/>
                <a:lumOff val="60000"/>
              </a:schemeClr>
            </a:gs>
            <a:gs pos="100000">
              <a:schemeClr val="bg1"/>
            </a:gs>
            <a:gs pos="57000">
              <a:schemeClr val="accent1">
                <a:tint val="15000"/>
                <a:satMod val="3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1097280" y="1044702"/>
            <a:ext cx="16093440" cy="81975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 latinLnBrk="1">
              <a:lnSpc>
                <a:spcPct val="160000"/>
              </a:lnSpc>
              <a:spcAft>
                <a:spcPts val="2000"/>
              </a:spcAft>
            </a:pPr>
            <a:endParaRPr lang="ko-KR" altLang="ko-KR" sz="3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椭圆 28">
            <a:extLst>
              <a:ext uri="{FF2B5EF4-FFF2-40B4-BE49-F238E27FC236}">
                <a16:creationId xmlns:a16="http://schemas.microsoft.com/office/drawing/2014/main" id="{5584DC0D-6741-4693-9D86-40248D91B4AA}"/>
              </a:ext>
            </a:extLst>
          </p:cNvPr>
          <p:cNvSpPr/>
          <p:nvPr/>
        </p:nvSpPr>
        <p:spPr>
          <a:xfrm>
            <a:off x="6725522" y="2866569"/>
            <a:ext cx="4836956" cy="455386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9200">
                <a:solidFill>
                  <a:schemeClr val="bg1"/>
                </a:solidFill>
                <a:latin typeface="Arial" panose="020B0604020202020204" pitchFamily="34" charset="0"/>
              </a:rPr>
              <a:t>?</a:t>
            </a:r>
            <a:endParaRPr lang="zh-CN" altLang="en-US" sz="19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4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13335" y="5065039"/>
            <a:ext cx="116317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Recognizing existing problems</a:t>
            </a:r>
            <a:endParaRPr lang="en-US" sz="54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3335" y="4432580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356537" y="4290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5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003">
            <a:extLst>
              <a:ext uri="{FF2B5EF4-FFF2-40B4-BE49-F238E27FC236}">
                <a16:creationId xmlns:a16="http://schemas.microsoft.com/office/drawing/2014/main" id="{0D105E02-B0BE-C52A-66D9-0B8605B5634A}"/>
              </a:ext>
            </a:extLst>
          </p:cNvPr>
          <p:cNvGrpSpPr/>
          <p:nvPr/>
        </p:nvGrpSpPr>
        <p:grpSpPr>
          <a:xfrm>
            <a:off x="2986727" y="8346631"/>
            <a:ext cx="4768874" cy="1196438"/>
            <a:chOff x="4113975" y="2929539"/>
            <a:chExt cx="11789413" cy="1196438"/>
          </a:xfrm>
        </p:grpSpPr>
        <p:pic>
          <p:nvPicPr>
            <p:cNvPr id="153" name="Object 9">
              <a:extLst>
                <a:ext uri="{FF2B5EF4-FFF2-40B4-BE49-F238E27FC236}">
                  <a16:creationId xmlns:a16="http://schemas.microsoft.com/office/drawing/2014/main" id="{7E70B07A-689D-5CD1-F552-31597C8F9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50" name="그룹 1004">
            <a:extLst>
              <a:ext uri="{FF2B5EF4-FFF2-40B4-BE49-F238E27FC236}">
                <a16:creationId xmlns:a16="http://schemas.microsoft.com/office/drawing/2014/main" id="{3E209AAD-4E6C-8290-9168-82FDEE46F78F}"/>
              </a:ext>
            </a:extLst>
          </p:cNvPr>
          <p:cNvGrpSpPr/>
          <p:nvPr/>
        </p:nvGrpSpPr>
        <p:grpSpPr>
          <a:xfrm>
            <a:off x="3099579" y="8258683"/>
            <a:ext cx="2771731" cy="436646"/>
            <a:chOff x="4468529" y="2733162"/>
            <a:chExt cx="2771731" cy="436646"/>
          </a:xfrm>
        </p:grpSpPr>
        <p:pic>
          <p:nvPicPr>
            <p:cNvPr id="151" name="Object 12">
              <a:extLst>
                <a:ext uri="{FF2B5EF4-FFF2-40B4-BE49-F238E27FC236}">
                  <a16:creationId xmlns:a16="http://schemas.microsoft.com/office/drawing/2014/main" id="{DF83C1A9-2F13-736D-643D-8C0031EB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grpSp>
        <p:nvGrpSpPr>
          <p:cNvPr id="104" name="그룹 1003">
            <a:extLst>
              <a:ext uri="{FF2B5EF4-FFF2-40B4-BE49-F238E27FC236}">
                <a16:creationId xmlns:a16="http://schemas.microsoft.com/office/drawing/2014/main" id="{88E1B356-56EF-EF2B-9353-7F472EF7750E}"/>
              </a:ext>
            </a:extLst>
          </p:cNvPr>
          <p:cNvGrpSpPr/>
          <p:nvPr/>
        </p:nvGrpSpPr>
        <p:grpSpPr>
          <a:xfrm>
            <a:off x="2851126" y="5550872"/>
            <a:ext cx="4768874" cy="1196438"/>
            <a:chOff x="4113975" y="2929539"/>
            <a:chExt cx="11789413" cy="1196438"/>
          </a:xfrm>
        </p:grpSpPr>
        <p:pic>
          <p:nvPicPr>
            <p:cNvPr id="106" name="Object 9">
              <a:extLst>
                <a:ext uri="{FF2B5EF4-FFF2-40B4-BE49-F238E27FC236}">
                  <a16:creationId xmlns:a16="http://schemas.microsoft.com/office/drawing/2014/main" id="{0D6FA36B-738D-52DF-5869-72FB2138B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2819" y="2909985"/>
            <a:ext cx="3947168" cy="1196438"/>
            <a:chOff x="4113975" y="2929539"/>
            <a:chExt cx="11789413" cy="1196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0445" y="2681066"/>
            <a:ext cx="2771731" cy="436646"/>
            <a:chOff x="4468529" y="2733162"/>
            <a:chExt cx="2771731" cy="4366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485530" y="2730268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634233" y="2452883"/>
            <a:ext cx="809524" cy="855507"/>
            <a:chOff x="4095238" y="2488617"/>
            <a:chExt cx="809524" cy="8555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-3844356" y="3378153"/>
            <a:ext cx="177237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음식의 질 너무 낮음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4646724" y="7524586"/>
            <a:ext cx="465736" cy="175866"/>
            <a:chOff x="8043390" y="8258749"/>
            <a:chExt cx="465736" cy="17586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3390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73535" y="4708593"/>
            <a:ext cx="465736" cy="175866"/>
            <a:chOff x="10961376" y="8258749"/>
            <a:chExt cx="465736" cy="1758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120600" y="1678495"/>
            <a:ext cx="39007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endParaRPr lang="en-US" altLang="ko-KR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4" name="그룹 1004">
            <a:extLst>
              <a:ext uri="{FF2B5EF4-FFF2-40B4-BE49-F238E27FC236}">
                <a16:creationId xmlns:a16="http://schemas.microsoft.com/office/drawing/2014/main" id="{DEFF8DBD-1FDD-124A-4500-2315244CD796}"/>
              </a:ext>
            </a:extLst>
          </p:cNvPr>
          <p:cNvGrpSpPr/>
          <p:nvPr/>
        </p:nvGrpSpPr>
        <p:grpSpPr>
          <a:xfrm>
            <a:off x="3038995" y="5391370"/>
            <a:ext cx="2771731" cy="436646"/>
            <a:chOff x="4468529" y="2733162"/>
            <a:chExt cx="2771731" cy="436646"/>
          </a:xfrm>
        </p:grpSpPr>
        <p:pic>
          <p:nvPicPr>
            <p:cNvPr id="96" name="Object 12">
              <a:extLst>
                <a:ext uri="{FF2B5EF4-FFF2-40B4-BE49-F238E27FC236}">
                  <a16:creationId xmlns:a16="http://schemas.microsoft.com/office/drawing/2014/main" id="{796E3C63-2FAC-42F4-9A39-A4F0525D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93" name="Object 15">
            <a:extLst>
              <a:ext uri="{FF2B5EF4-FFF2-40B4-BE49-F238E27FC236}">
                <a16:creationId xmlns:a16="http://schemas.microsoft.com/office/drawing/2014/main" id="{E0DAA357-6F2D-F124-098F-16043375898E}"/>
              </a:ext>
            </a:extLst>
          </p:cNvPr>
          <p:cNvSpPr txBox="1"/>
          <p:nvPr/>
        </p:nvSpPr>
        <p:spPr>
          <a:xfrm>
            <a:off x="2500007" y="5423932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5" name="그룹 1005">
            <a:extLst>
              <a:ext uri="{FF2B5EF4-FFF2-40B4-BE49-F238E27FC236}">
                <a16:creationId xmlns:a16="http://schemas.microsoft.com/office/drawing/2014/main" id="{E7BE3D3A-0F7A-E029-77D2-C0FA5074B9FD}"/>
              </a:ext>
            </a:extLst>
          </p:cNvPr>
          <p:cNvGrpSpPr/>
          <p:nvPr/>
        </p:nvGrpSpPr>
        <p:grpSpPr>
          <a:xfrm>
            <a:off x="2634233" y="5097248"/>
            <a:ext cx="809524" cy="855507"/>
            <a:chOff x="4095238" y="2488617"/>
            <a:chExt cx="809524" cy="855507"/>
          </a:xfrm>
        </p:grpSpPr>
        <p:grpSp>
          <p:nvGrpSpPr>
            <p:cNvPr id="87" name="그룹 1006">
              <a:extLst>
                <a:ext uri="{FF2B5EF4-FFF2-40B4-BE49-F238E27FC236}">
                  <a16:creationId xmlns:a16="http://schemas.microsoft.com/office/drawing/2014/main" id="{84946A87-E79B-4168-D061-882A400EC65C}"/>
                </a:ext>
              </a:extLst>
            </p:cNvPr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91" name="Object 17">
                <a:extLst>
                  <a:ext uri="{FF2B5EF4-FFF2-40B4-BE49-F238E27FC236}">
                    <a16:creationId xmlns:a16="http://schemas.microsoft.com/office/drawing/2014/main" id="{EC0A8863-21F7-833C-EBA6-F67DE843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8" name="그룹 1007">
              <a:extLst>
                <a:ext uri="{FF2B5EF4-FFF2-40B4-BE49-F238E27FC236}">
                  <a16:creationId xmlns:a16="http://schemas.microsoft.com/office/drawing/2014/main" id="{6F5C3FC0-A1E0-FCC8-15CF-AA7B8C8FA63F}"/>
                </a:ext>
              </a:extLst>
            </p:cNvPr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90" name="Object 20">
                <a:extLst>
                  <a:ext uri="{FF2B5EF4-FFF2-40B4-BE49-F238E27FC236}">
                    <a16:creationId xmlns:a16="http://schemas.microsoft.com/office/drawing/2014/main" id="{7D9CA309-2B64-F711-A711-1972821E6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107" name="Object 24">
            <a:extLst>
              <a:ext uri="{FF2B5EF4-FFF2-40B4-BE49-F238E27FC236}">
                <a16:creationId xmlns:a16="http://schemas.microsoft.com/office/drawing/2014/main" id="{1EDD1CBC-3DD1-4131-6CAE-7DE93A9D72E7}"/>
              </a:ext>
            </a:extLst>
          </p:cNvPr>
          <p:cNvSpPr txBox="1"/>
          <p:nvPr/>
        </p:nvSpPr>
        <p:spPr>
          <a:xfrm>
            <a:off x="-3631957" y="6128221"/>
            <a:ext cx="177237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일회용 용기 남용으로 인한 환경 문제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44" name="그룹 1005">
            <a:extLst>
              <a:ext uri="{FF2B5EF4-FFF2-40B4-BE49-F238E27FC236}">
                <a16:creationId xmlns:a16="http://schemas.microsoft.com/office/drawing/2014/main" id="{F7D0BC5E-63A0-7EF8-C4EB-CDC6F57F3965}"/>
              </a:ext>
            </a:extLst>
          </p:cNvPr>
          <p:cNvGrpSpPr/>
          <p:nvPr/>
        </p:nvGrpSpPr>
        <p:grpSpPr>
          <a:xfrm>
            <a:off x="2645683" y="7988499"/>
            <a:ext cx="809524" cy="855507"/>
            <a:chOff x="4095238" y="2488617"/>
            <a:chExt cx="809524" cy="855507"/>
          </a:xfrm>
        </p:grpSpPr>
        <p:grpSp>
          <p:nvGrpSpPr>
            <p:cNvPr id="145" name="그룹 1006">
              <a:extLst>
                <a:ext uri="{FF2B5EF4-FFF2-40B4-BE49-F238E27FC236}">
                  <a16:creationId xmlns:a16="http://schemas.microsoft.com/office/drawing/2014/main" id="{690ECE96-0ED0-DA7D-76FC-E573237E84C3}"/>
                </a:ext>
              </a:extLst>
            </p:cNvPr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148" name="Object 17">
                <a:extLst>
                  <a:ext uri="{FF2B5EF4-FFF2-40B4-BE49-F238E27FC236}">
                    <a16:creationId xmlns:a16="http://schemas.microsoft.com/office/drawing/2014/main" id="{19DF7AAB-39E5-CD1A-138F-284078BD7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46" name="그룹 1007">
              <a:extLst>
                <a:ext uri="{FF2B5EF4-FFF2-40B4-BE49-F238E27FC236}">
                  <a16:creationId xmlns:a16="http://schemas.microsoft.com/office/drawing/2014/main" id="{BC0DD98F-851C-EC5F-B398-B17F2FB0DFC7}"/>
                </a:ext>
              </a:extLst>
            </p:cNvPr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147" name="Object 20">
                <a:extLst>
                  <a:ext uri="{FF2B5EF4-FFF2-40B4-BE49-F238E27FC236}">
                    <a16:creationId xmlns:a16="http://schemas.microsoft.com/office/drawing/2014/main" id="{4C97DF73-D1ED-8D24-3268-442A4D51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149" name="Object 15">
            <a:extLst>
              <a:ext uri="{FF2B5EF4-FFF2-40B4-BE49-F238E27FC236}">
                <a16:creationId xmlns:a16="http://schemas.microsoft.com/office/drawing/2014/main" id="{9212A01C-A103-4986-D25E-C6A40F86A04D}"/>
              </a:ext>
            </a:extLst>
          </p:cNvPr>
          <p:cNvSpPr txBox="1"/>
          <p:nvPr/>
        </p:nvSpPr>
        <p:spPr>
          <a:xfrm>
            <a:off x="2534600" y="8308039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4" name="Object 24">
            <a:extLst>
              <a:ext uri="{FF2B5EF4-FFF2-40B4-BE49-F238E27FC236}">
                <a16:creationId xmlns:a16="http://schemas.microsoft.com/office/drawing/2014/main" id="{B1C39B6F-DA7B-9283-E73D-C91E7AEC1559}"/>
              </a:ext>
            </a:extLst>
          </p:cNvPr>
          <p:cNvSpPr txBox="1"/>
          <p:nvPr/>
        </p:nvSpPr>
        <p:spPr>
          <a:xfrm>
            <a:off x="-3598429" y="8782481"/>
            <a:ext cx="177237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배달시간 문제로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라이더들의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교통법규 무시 및 안전사고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 descr="음식, 우묵한그릇, 플레이트, 소스이(가) 표시된 사진&#10;&#10;자동 생성된 설명">
            <a:extLst>
              <a:ext uri="{FF2B5EF4-FFF2-40B4-BE49-F238E27FC236}">
                <a16:creationId xmlns:a16="http://schemas.microsoft.com/office/drawing/2014/main" id="{9CC0A55B-8404-359A-CDB5-4E3106C71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9" y="2124770"/>
            <a:ext cx="3810000" cy="2497385"/>
          </a:xfrm>
          <a:prstGeom prst="rect">
            <a:avLst/>
          </a:prstGeom>
        </p:spPr>
      </p:pic>
      <p:pic>
        <p:nvPicPr>
          <p:cNvPr id="9" name="그림 8" descr="음식, 실내, 슬라이스, 포크이(가) 표시된 사진&#10;&#10;자동 생성된 설명">
            <a:extLst>
              <a:ext uri="{FF2B5EF4-FFF2-40B4-BE49-F238E27FC236}">
                <a16:creationId xmlns:a16="http://schemas.microsoft.com/office/drawing/2014/main" id="{A3EAF5E5-C01D-DB13-3BE4-050432D61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756" y="2124770"/>
            <a:ext cx="3809999" cy="2477658"/>
          </a:xfrm>
          <a:prstGeom prst="rect">
            <a:avLst/>
          </a:prstGeom>
        </p:spPr>
      </p:pic>
      <p:pic>
        <p:nvPicPr>
          <p:cNvPr id="14" name="그림 13" descr="실내이(가) 표시된 사진&#10;&#10;자동 생성된 설명">
            <a:extLst>
              <a:ext uri="{FF2B5EF4-FFF2-40B4-BE49-F238E27FC236}">
                <a16:creationId xmlns:a16="http://schemas.microsoft.com/office/drawing/2014/main" id="{1CFF24C2-2338-8AE2-066A-36A6B33B1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9" y="4959958"/>
            <a:ext cx="3810000" cy="2558310"/>
          </a:xfrm>
          <a:prstGeom prst="rect">
            <a:avLst/>
          </a:prstGeom>
        </p:spPr>
      </p:pic>
      <p:pic>
        <p:nvPicPr>
          <p:cNvPr id="17" name="그림 16" descr="테이블, 실내, 바닥이(가) 표시된 사진&#10;&#10;자동 생성된 설명">
            <a:extLst>
              <a:ext uri="{FF2B5EF4-FFF2-40B4-BE49-F238E27FC236}">
                <a16:creationId xmlns:a16="http://schemas.microsoft.com/office/drawing/2014/main" id="{C9B7D4A0-0A6D-EE02-EA1D-53BB23C63F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756" y="4920798"/>
            <a:ext cx="3810000" cy="2558310"/>
          </a:xfrm>
          <a:prstGeom prst="rect">
            <a:avLst/>
          </a:prstGeom>
        </p:spPr>
      </p:pic>
      <p:pic>
        <p:nvPicPr>
          <p:cNvPr id="20" name="그림 19" descr="실외, 도로, 재갈이(가) 표시된 사진&#10;&#10;자동 생성된 설명">
            <a:extLst>
              <a:ext uri="{FF2B5EF4-FFF2-40B4-BE49-F238E27FC236}">
                <a16:creationId xmlns:a16="http://schemas.microsoft.com/office/drawing/2014/main" id="{56FAB599-9A64-F4FE-97AF-2274EF4E53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02" y="7797478"/>
            <a:ext cx="3810000" cy="2330700"/>
          </a:xfrm>
          <a:prstGeom prst="rect">
            <a:avLst/>
          </a:prstGeom>
        </p:spPr>
      </p:pic>
      <p:grpSp>
        <p:nvGrpSpPr>
          <p:cNvPr id="122" name="그룹 1015">
            <a:extLst>
              <a:ext uri="{FF2B5EF4-FFF2-40B4-BE49-F238E27FC236}">
                <a16:creationId xmlns:a16="http://schemas.microsoft.com/office/drawing/2014/main" id="{FA5899A7-2F3F-8556-F74E-D06F083484AF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23" name="Object 56">
              <a:extLst>
                <a:ext uri="{FF2B5EF4-FFF2-40B4-BE49-F238E27FC236}">
                  <a16:creationId xmlns:a16="http://schemas.microsoft.com/office/drawing/2014/main" id="{1F042A75-BA24-FF5B-A6FA-40E6F985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24" name="그룹 1016">
            <a:extLst>
              <a:ext uri="{FF2B5EF4-FFF2-40B4-BE49-F238E27FC236}">
                <a16:creationId xmlns:a16="http://schemas.microsoft.com/office/drawing/2014/main" id="{B5F2ACFD-B134-268A-2260-9B2CE6006173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25" name="Object 59">
              <a:extLst>
                <a:ext uri="{FF2B5EF4-FFF2-40B4-BE49-F238E27FC236}">
                  <a16:creationId xmlns:a16="http://schemas.microsoft.com/office/drawing/2014/main" id="{B2368CEE-C5AE-ED28-2783-3E9DEE1C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6" name="그룹 1017">
            <a:extLst>
              <a:ext uri="{FF2B5EF4-FFF2-40B4-BE49-F238E27FC236}">
                <a16:creationId xmlns:a16="http://schemas.microsoft.com/office/drawing/2014/main" id="{64BC1246-9391-4C86-642B-080DC981F40B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27" name="Object 62">
              <a:extLst>
                <a:ext uri="{FF2B5EF4-FFF2-40B4-BE49-F238E27FC236}">
                  <a16:creationId xmlns:a16="http://schemas.microsoft.com/office/drawing/2014/main" id="{AF18EE5B-9611-B9F2-C97C-24C24148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28" name="그룹 1018">
            <a:extLst>
              <a:ext uri="{FF2B5EF4-FFF2-40B4-BE49-F238E27FC236}">
                <a16:creationId xmlns:a16="http://schemas.microsoft.com/office/drawing/2014/main" id="{6F28D072-B2BB-A26F-FC52-12C017BFDFB6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129" name="Object 65">
              <a:extLst>
                <a:ext uri="{FF2B5EF4-FFF2-40B4-BE49-F238E27FC236}">
                  <a16:creationId xmlns:a16="http://schemas.microsoft.com/office/drawing/2014/main" id="{D8EBC95E-FB04-141F-06B4-3607EB1D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32" name="Object 71">
            <a:extLst>
              <a:ext uri="{FF2B5EF4-FFF2-40B4-BE49-F238E27FC236}">
                <a16:creationId xmlns:a16="http://schemas.microsoft.com/office/drawing/2014/main" id="{650DA553-84E2-4C0B-24AA-2D27D98C9478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34" name="Object 80">
            <a:extLst>
              <a:ext uri="{FF2B5EF4-FFF2-40B4-BE49-F238E27FC236}">
                <a16:creationId xmlns:a16="http://schemas.microsoft.com/office/drawing/2014/main" id="{12E261CF-8A7A-D568-E744-207ECB6B7300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35" name="Object 81">
            <a:extLst>
              <a:ext uri="{FF2B5EF4-FFF2-40B4-BE49-F238E27FC236}">
                <a16:creationId xmlns:a16="http://schemas.microsoft.com/office/drawing/2014/main" id="{3DEC1773-05E3-B3EC-1574-B7954490B396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36" name="Object 82">
            <a:extLst>
              <a:ext uri="{FF2B5EF4-FFF2-40B4-BE49-F238E27FC236}">
                <a16:creationId xmlns:a16="http://schemas.microsoft.com/office/drawing/2014/main" id="{90F90864-0791-E1D0-544F-F198BC512B81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7" name="Object 84">
            <a:extLst>
              <a:ext uri="{FF2B5EF4-FFF2-40B4-BE49-F238E27FC236}">
                <a16:creationId xmlns:a16="http://schemas.microsoft.com/office/drawing/2014/main" id="{4510E6BF-4692-D483-3DF0-088AAC76A3B4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8" name="그룹 1020">
            <a:extLst>
              <a:ext uri="{FF2B5EF4-FFF2-40B4-BE49-F238E27FC236}">
                <a16:creationId xmlns:a16="http://schemas.microsoft.com/office/drawing/2014/main" id="{4C39094A-841C-0B8F-1635-899D0A48488B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39" name="Object 85">
              <a:extLst>
                <a:ext uri="{FF2B5EF4-FFF2-40B4-BE49-F238E27FC236}">
                  <a16:creationId xmlns:a16="http://schemas.microsoft.com/office/drawing/2014/main" id="{E93CF2A6-83CB-2BD7-FDE5-11DC2318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20" name="그룹 1014">
            <a:extLst>
              <a:ext uri="{FF2B5EF4-FFF2-40B4-BE49-F238E27FC236}">
                <a16:creationId xmlns:a16="http://schemas.microsoft.com/office/drawing/2014/main" id="{F1587647-E612-23EB-0093-1A1AF5C08E27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21" name="Object 53">
              <a:extLst>
                <a:ext uri="{FF2B5EF4-FFF2-40B4-BE49-F238E27FC236}">
                  <a16:creationId xmlns:a16="http://schemas.microsoft.com/office/drawing/2014/main" id="{27DBF8B3-F06D-F7B6-42DB-1967D90B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3" name="Object 79">
            <a:extLst>
              <a:ext uri="{FF2B5EF4-FFF2-40B4-BE49-F238E27FC236}">
                <a16:creationId xmlns:a16="http://schemas.microsoft.com/office/drawing/2014/main" id="{C68BB9CC-BB56-9D9C-ABE0-E64255E069A0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40" name="그룹 1029">
            <a:extLst>
              <a:ext uri="{FF2B5EF4-FFF2-40B4-BE49-F238E27FC236}">
                <a16:creationId xmlns:a16="http://schemas.microsoft.com/office/drawing/2014/main" id="{039FC10C-D12A-5C5C-5831-63C908DAEDE9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41" name="Object 94">
              <a:extLst>
                <a:ext uri="{FF2B5EF4-FFF2-40B4-BE49-F238E27FC236}">
                  <a16:creationId xmlns:a16="http://schemas.microsoft.com/office/drawing/2014/main" id="{C9E0E069-0CC2-18E6-9776-983AF2283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188202" y="3729377"/>
            <a:ext cx="3947168" cy="1196438"/>
            <a:chOff x="4113975" y="2929539"/>
            <a:chExt cx="11789413" cy="1196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8184" y="3556504"/>
            <a:ext cx="2771731" cy="436646"/>
            <a:chOff x="4468529" y="2733162"/>
            <a:chExt cx="2771731" cy="4366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859027" y="3613347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출장 비용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859027" y="3324429"/>
            <a:ext cx="809524" cy="855507"/>
            <a:chOff x="4095238" y="2488617"/>
            <a:chExt cx="809524" cy="8555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3609930" y="4249274"/>
            <a:ext cx="29879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가격이 너무 비싸다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222443" y="1677347"/>
            <a:ext cx="39007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endParaRPr lang="en-US" altLang="ko-KR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" name="그림 4">
            <a:extLst>
              <a:ext uri="{FF2B5EF4-FFF2-40B4-BE49-F238E27FC236}">
                <a16:creationId xmlns:a16="http://schemas.microsoft.com/office/drawing/2014/main" id="{0505598E-ED07-788C-D3F5-6C317E12A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9562" y="708171"/>
            <a:ext cx="10939518" cy="9311317"/>
          </a:xfrm>
          <a:prstGeom prst="rect">
            <a:avLst/>
          </a:prstGeom>
        </p:spPr>
      </p:pic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1A9AF14D-E219-A4E1-F323-91313CA677B1}"/>
              </a:ext>
            </a:extLst>
          </p:cNvPr>
          <p:cNvGrpSpPr/>
          <p:nvPr/>
        </p:nvGrpSpPr>
        <p:grpSpPr>
          <a:xfrm>
            <a:off x="3188202" y="6657863"/>
            <a:ext cx="3947168" cy="1196438"/>
            <a:chOff x="4113975" y="2929539"/>
            <a:chExt cx="11789413" cy="1196438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0F996B28-BAFB-BAE2-2BCD-C9B7E568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E96D1CF3-43FB-3D6F-A3BD-5F07B1DCCAD4}"/>
              </a:ext>
            </a:extLst>
          </p:cNvPr>
          <p:cNvGrpSpPr/>
          <p:nvPr/>
        </p:nvGrpSpPr>
        <p:grpSpPr>
          <a:xfrm>
            <a:off x="3058184" y="6484990"/>
            <a:ext cx="2771731" cy="436646"/>
            <a:chOff x="4468529" y="2733162"/>
            <a:chExt cx="2771731" cy="436646"/>
          </a:xfrm>
        </p:grpSpPr>
        <p:pic>
          <p:nvPicPr>
            <p:cNvPr id="45" name="Object 12">
              <a:extLst>
                <a:ext uri="{FF2B5EF4-FFF2-40B4-BE49-F238E27FC236}">
                  <a16:creationId xmlns:a16="http://schemas.microsoft.com/office/drawing/2014/main" id="{544F208F-2F03-57B3-8D00-448C20AA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46" name="Object 15">
            <a:extLst>
              <a:ext uri="{FF2B5EF4-FFF2-40B4-BE49-F238E27FC236}">
                <a16:creationId xmlns:a16="http://schemas.microsoft.com/office/drawing/2014/main" id="{272DEC61-6BFE-38D9-4C6C-991860F524E3}"/>
              </a:ext>
            </a:extLst>
          </p:cNvPr>
          <p:cNvSpPr txBox="1"/>
          <p:nvPr/>
        </p:nvSpPr>
        <p:spPr>
          <a:xfrm>
            <a:off x="2859027" y="6541833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진단주문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7" name="그룹 1005">
            <a:extLst>
              <a:ext uri="{FF2B5EF4-FFF2-40B4-BE49-F238E27FC236}">
                <a16:creationId xmlns:a16="http://schemas.microsoft.com/office/drawing/2014/main" id="{3FB2FCF9-8081-5EB9-5428-9557896D69DF}"/>
              </a:ext>
            </a:extLst>
          </p:cNvPr>
          <p:cNvGrpSpPr/>
          <p:nvPr/>
        </p:nvGrpSpPr>
        <p:grpSpPr>
          <a:xfrm>
            <a:off x="2859027" y="6252915"/>
            <a:ext cx="809524" cy="855507"/>
            <a:chOff x="4095238" y="2488617"/>
            <a:chExt cx="809524" cy="855507"/>
          </a:xfrm>
        </p:grpSpPr>
        <p:grpSp>
          <p:nvGrpSpPr>
            <p:cNvPr id="48" name="그룹 1006">
              <a:extLst>
                <a:ext uri="{FF2B5EF4-FFF2-40B4-BE49-F238E27FC236}">
                  <a16:creationId xmlns:a16="http://schemas.microsoft.com/office/drawing/2014/main" id="{A7DD784D-0288-D326-9F87-4476FFCDF20C}"/>
                </a:ext>
              </a:extLst>
            </p:cNvPr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51" name="Object 17">
                <a:extLst>
                  <a:ext uri="{FF2B5EF4-FFF2-40B4-BE49-F238E27FC236}">
                    <a16:creationId xmlns:a16="http://schemas.microsoft.com/office/drawing/2014/main" id="{FE919E05-ABB2-8DBE-A6CE-E7B9083B1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49" name="그룹 1007">
              <a:extLst>
                <a:ext uri="{FF2B5EF4-FFF2-40B4-BE49-F238E27FC236}">
                  <a16:creationId xmlns:a16="http://schemas.microsoft.com/office/drawing/2014/main" id="{0CDC4F82-21B5-6C00-33F1-92AEFF640490}"/>
                </a:ext>
              </a:extLst>
            </p:cNvPr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50" name="Object 20">
                <a:extLst>
                  <a:ext uri="{FF2B5EF4-FFF2-40B4-BE49-F238E27FC236}">
                    <a16:creationId xmlns:a16="http://schemas.microsoft.com/office/drawing/2014/main" id="{FC85B691-B218-AE3A-C90F-11A3EA4FA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52" name="Object 24">
            <a:extLst>
              <a:ext uri="{FF2B5EF4-FFF2-40B4-BE49-F238E27FC236}">
                <a16:creationId xmlns:a16="http://schemas.microsoft.com/office/drawing/2014/main" id="{3C4137F4-353C-1372-24F3-60D82B854C97}"/>
              </a:ext>
            </a:extLst>
          </p:cNvPr>
          <p:cNvSpPr txBox="1"/>
          <p:nvPr/>
        </p:nvSpPr>
        <p:spPr>
          <a:xfrm>
            <a:off x="3609930" y="7177760"/>
            <a:ext cx="29879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소수가 아닌 단체만 받음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3" name="그룹 1015">
            <a:extLst>
              <a:ext uri="{FF2B5EF4-FFF2-40B4-BE49-F238E27FC236}">
                <a16:creationId xmlns:a16="http://schemas.microsoft.com/office/drawing/2014/main" id="{BEE477AC-7CFD-E816-70CE-BD1B3C1DA566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54" name="Object 56">
              <a:extLst>
                <a:ext uri="{FF2B5EF4-FFF2-40B4-BE49-F238E27FC236}">
                  <a16:creationId xmlns:a16="http://schemas.microsoft.com/office/drawing/2014/main" id="{035BEB29-09A3-4B64-4A51-92761FEFF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55" name="그룹 1016">
            <a:extLst>
              <a:ext uri="{FF2B5EF4-FFF2-40B4-BE49-F238E27FC236}">
                <a16:creationId xmlns:a16="http://schemas.microsoft.com/office/drawing/2014/main" id="{E881F95B-8EE1-79AA-93B8-820376A3D15E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56" name="Object 59">
              <a:extLst>
                <a:ext uri="{FF2B5EF4-FFF2-40B4-BE49-F238E27FC236}">
                  <a16:creationId xmlns:a16="http://schemas.microsoft.com/office/drawing/2014/main" id="{BBA3914F-31E3-5C61-AE00-016A3769F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57" name="그룹 1017">
            <a:extLst>
              <a:ext uri="{FF2B5EF4-FFF2-40B4-BE49-F238E27FC236}">
                <a16:creationId xmlns:a16="http://schemas.microsoft.com/office/drawing/2014/main" id="{82EFA482-9FD8-992B-DFE5-6077E4FD9E0C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58" name="Object 62">
              <a:extLst>
                <a:ext uri="{FF2B5EF4-FFF2-40B4-BE49-F238E27FC236}">
                  <a16:creationId xmlns:a16="http://schemas.microsoft.com/office/drawing/2014/main" id="{ED86C1DC-13FC-C665-8BFB-66158E5F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9" name="그룹 1018">
            <a:extLst>
              <a:ext uri="{FF2B5EF4-FFF2-40B4-BE49-F238E27FC236}">
                <a16:creationId xmlns:a16="http://schemas.microsoft.com/office/drawing/2014/main" id="{78E15352-8FE9-F648-A786-137B23048BA1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60" name="Object 65">
              <a:extLst>
                <a:ext uri="{FF2B5EF4-FFF2-40B4-BE49-F238E27FC236}">
                  <a16:creationId xmlns:a16="http://schemas.microsoft.com/office/drawing/2014/main" id="{196C02B5-ADC5-69F7-317C-5C1ED2CE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1" name="Object 71">
            <a:extLst>
              <a:ext uri="{FF2B5EF4-FFF2-40B4-BE49-F238E27FC236}">
                <a16:creationId xmlns:a16="http://schemas.microsoft.com/office/drawing/2014/main" id="{B11A0084-2692-0C0B-97F4-4DAF4022EFB1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2" name="Object 80">
            <a:extLst>
              <a:ext uri="{FF2B5EF4-FFF2-40B4-BE49-F238E27FC236}">
                <a16:creationId xmlns:a16="http://schemas.microsoft.com/office/drawing/2014/main" id="{39077722-BE84-B20D-48FF-86B386F342CF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3" name="Object 81">
            <a:extLst>
              <a:ext uri="{FF2B5EF4-FFF2-40B4-BE49-F238E27FC236}">
                <a16:creationId xmlns:a16="http://schemas.microsoft.com/office/drawing/2014/main" id="{F2F76099-B459-FB2D-6AB5-AD443C1D3F3F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64" name="Object 82">
            <a:extLst>
              <a:ext uri="{FF2B5EF4-FFF2-40B4-BE49-F238E27FC236}">
                <a16:creationId xmlns:a16="http://schemas.microsoft.com/office/drawing/2014/main" id="{C79EFCB3-8CA1-9D86-1CD6-3C5B355BEEDF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5" name="Object 84">
            <a:extLst>
              <a:ext uri="{FF2B5EF4-FFF2-40B4-BE49-F238E27FC236}">
                <a16:creationId xmlns:a16="http://schemas.microsoft.com/office/drawing/2014/main" id="{3D21CE97-5732-2715-992F-2F5C9C01B47E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6" name="그룹 1020">
            <a:extLst>
              <a:ext uri="{FF2B5EF4-FFF2-40B4-BE49-F238E27FC236}">
                <a16:creationId xmlns:a16="http://schemas.microsoft.com/office/drawing/2014/main" id="{75CCB2CF-F4B1-9B73-D85D-6E5C9990A56F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67" name="Object 85">
              <a:extLst>
                <a:ext uri="{FF2B5EF4-FFF2-40B4-BE49-F238E27FC236}">
                  <a16:creationId xmlns:a16="http://schemas.microsoft.com/office/drawing/2014/main" id="{B9D8C7F1-40FF-BC22-D244-77A14077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68" name="그룹 1014">
            <a:extLst>
              <a:ext uri="{FF2B5EF4-FFF2-40B4-BE49-F238E27FC236}">
                <a16:creationId xmlns:a16="http://schemas.microsoft.com/office/drawing/2014/main" id="{5C3486E0-B374-5C4F-99FB-D267401B2A49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69" name="Object 53">
              <a:extLst>
                <a:ext uri="{FF2B5EF4-FFF2-40B4-BE49-F238E27FC236}">
                  <a16:creationId xmlns:a16="http://schemas.microsoft.com/office/drawing/2014/main" id="{EEC78622-1950-98FD-4E40-B9D9E65F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70" name="Object 79">
            <a:extLst>
              <a:ext uri="{FF2B5EF4-FFF2-40B4-BE49-F238E27FC236}">
                <a16:creationId xmlns:a16="http://schemas.microsoft.com/office/drawing/2014/main" id="{B95E70D9-A04D-D31B-B1F1-FB97B3B55703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71" name="그룹 1029">
            <a:extLst>
              <a:ext uri="{FF2B5EF4-FFF2-40B4-BE49-F238E27FC236}">
                <a16:creationId xmlns:a16="http://schemas.microsoft.com/office/drawing/2014/main" id="{7C49D11D-2899-076E-8970-8C395F111525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72" name="Object 94">
              <a:extLst>
                <a:ext uri="{FF2B5EF4-FFF2-40B4-BE49-F238E27FC236}">
                  <a16:creationId xmlns:a16="http://schemas.microsoft.com/office/drawing/2014/main" id="{632EDB75-F85B-C1AE-84A3-C4E8DB2A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400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1008">
            <a:extLst>
              <a:ext uri="{FF2B5EF4-FFF2-40B4-BE49-F238E27FC236}">
                <a16:creationId xmlns:a16="http://schemas.microsoft.com/office/drawing/2014/main" id="{EC42FB28-E797-E9A7-9D4A-DC01F5E4A447}"/>
              </a:ext>
            </a:extLst>
          </p:cNvPr>
          <p:cNvGrpSpPr/>
          <p:nvPr/>
        </p:nvGrpSpPr>
        <p:grpSpPr>
          <a:xfrm>
            <a:off x="10961164" y="7241950"/>
            <a:ext cx="4840184" cy="876268"/>
            <a:chOff x="4481227" y="4634013"/>
            <a:chExt cx="2771731" cy="436646"/>
          </a:xfrm>
        </p:grpSpPr>
        <p:pic>
          <p:nvPicPr>
            <p:cNvPr id="93" name="Object 25">
              <a:extLst>
                <a:ext uri="{FF2B5EF4-FFF2-40B4-BE49-F238E27FC236}">
                  <a16:creationId xmlns:a16="http://schemas.microsoft.com/office/drawing/2014/main" id="{C6D0571E-03A6-EACC-811E-C2FB06BD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grpSp>
        <p:nvGrpSpPr>
          <p:cNvPr id="64" name="그룹 1008">
            <a:extLst>
              <a:ext uri="{FF2B5EF4-FFF2-40B4-BE49-F238E27FC236}">
                <a16:creationId xmlns:a16="http://schemas.microsoft.com/office/drawing/2014/main" id="{ABBB789D-A4FC-7ABD-62EF-FD52DE5D8B93}"/>
              </a:ext>
            </a:extLst>
          </p:cNvPr>
          <p:cNvGrpSpPr/>
          <p:nvPr/>
        </p:nvGrpSpPr>
        <p:grpSpPr>
          <a:xfrm>
            <a:off x="10863335" y="5063414"/>
            <a:ext cx="4840184" cy="876268"/>
            <a:chOff x="4481227" y="4634013"/>
            <a:chExt cx="2771731" cy="436646"/>
          </a:xfrm>
        </p:grpSpPr>
        <p:pic>
          <p:nvPicPr>
            <p:cNvPr id="65" name="Object 25">
              <a:extLst>
                <a:ext uri="{FF2B5EF4-FFF2-40B4-BE49-F238E27FC236}">
                  <a16:creationId xmlns:a16="http://schemas.microsoft.com/office/drawing/2014/main" id="{9C36AC76-77FE-0719-3FFE-9561177A0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C48DEB40-2DB5-3FE4-9DCF-A88A91EEF744}"/>
              </a:ext>
            </a:extLst>
          </p:cNvPr>
          <p:cNvGrpSpPr/>
          <p:nvPr/>
        </p:nvGrpSpPr>
        <p:grpSpPr>
          <a:xfrm>
            <a:off x="10871872" y="3009915"/>
            <a:ext cx="4840184" cy="876268"/>
            <a:chOff x="4481227" y="4634013"/>
            <a:chExt cx="2771731" cy="436646"/>
          </a:xfrm>
        </p:grpSpPr>
        <p:pic>
          <p:nvPicPr>
            <p:cNvPr id="49" name="Object 25">
              <a:extLst>
                <a:ext uri="{FF2B5EF4-FFF2-40B4-BE49-F238E27FC236}">
                  <a16:creationId xmlns:a16="http://schemas.microsoft.com/office/drawing/2014/main" id="{4241ED16-089C-7EEB-3804-7842AA12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17098" y="6065537"/>
            <a:ext cx="6095903" cy="34386"/>
            <a:chOff x="9413210" y="6023100"/>
            <a:chExt cx="6095903" cy="343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413210" y="6023100"/>
              <a:ext cx="6095903" cy="3438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가구 비중 증가</a:t>
            </a:r>
            <a:endParaRPr lang="en-US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C3DCF3FE-D1B9-782B-2462-7C15FB842DC0}"/>
              </a:ext>
            </a:extLst>
          </p:cNvPr>
          <p:cNvGrpSpPr/>
          <p:nvPr/>
        </p:nvGrpSpPr>
        <p:grpSpPr>
          <a:xfrm>
            <a:off x="10555070" y="2359073"/>
            <a:ext cx="1310087" cy="1488676"/>
            <a:chOff x="4079365" y="4398991"/>
            <a:chExt cx="809524" cy="855507"/>
          </a:xfrm>
        </p:grpSpPr>
        <p:grpSp>
          <p:nvGrpSpPr>
            <p:cNvPr id="42" name="그룹 1010">
              <a:extLst>
                <a:ext uri="{FF2B5EF4-FFF2-40B4-BE49-F238E27FC236}">
                  <a16:creationId xmlns:a16="http://schemas.microsoft.com/office/drawing/2014/main" id="{164FA405-B086-442C-0CD1-FEAD95B488F9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45" name="Object 30">
                <a:extLst>
                  <a:ext uri="{FF2B5EF4-FFF2-40B4-BE49-F238E27FC236}">
                    <a16:creationId xmlns:a16="http://schemas.microsoft.com/office/drawing/2014/main" id="{B7D13633-DB7E-E55A-B889-D4056CD68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43" name="그룹 1011">
              <a:extLst>
                <a:ext uri="{FF2B5EF4-FFF2-40B4-BE49-F238E27FC236}">
                  <a16:creationId xmlns:a16="http://schemas.microsoft.com/office/drawing/2014/main" id="{85CB00E4-8870-26A3-4B5A-76E3D8FF57F0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44" name="Object 33">
                <a:extLst>
                  <a:ext uri="{FF2B5EF4-FFF2-40B4-BE49-F238E27FC236}">
                    <a16:creationId xmlns:a16="http://schemas.microsoft.com/office/drawing/2014/main" id="{49E57428-4794-6FB1-C3FA-0402AFE3B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46" name="Object 28">
            <a:extLst>
              <a:ext uri="{FF2B5EF4-FFF2-40B4-BE49-F238E27FC236}">
                <a16:creationId xmlns:a16="http://schemas.microsoft.com/office/drawing/2014/main" id="{F361EC54-10A4-55E0-FDE1-D6887E9730B9}"/>
              </a:ext>
            </a:extLst>
          </p:cNvPr>
          <p:cNvSpPr txBox="1"/>
          <p:nvPr/>
        </p:nvSpPr>
        <p:spPr>
          <a:xfrm>
            <a:off x="11814217" y="3218002"/>
            <a:ext cx="34113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원인</a:t>
            </a:r>
            <a:endParaRPr lang="en-US" sz="24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454F5-6904-C677-312C-1131574E2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58" y="2640527"/>
            <a:ext cx="6924542" cy="7033539"/>
          </a:xfrm>
          <a:prstGeom prst="rect">
            <a:avLst/>
          </a:prstGeom>
        </p:spPr>
      </p:pic>
      <p:grpSp>
        <p:nvGrpSpPr>
          <p:cNvPr id="56" name="그룹 1009">
            <a:extLst>
              <a:ext uri="{FF2B5EF4-FFF2-40B4-BE49-F238E27FC236}">
                <a16:creationId xmlns:a16="http://schemas.microsoft.com/office/drawing/2014/main" id="{AA65622D-67BC-73B5-220A-E8AF693BC79E}"/>
              </a:ext>
            </a:extLst>
          </p:cNvPr>
          <p:cNvGrpSpPr/>
          <p:nvPr/>
        </p:nvGrpSpPr>
        <p:grpSpPr>
          <a:xfrm>
            <a:off x="10555069" y="6642635"/>
            <a:ext cx="1310087" cy="1488676"/>
            <a:chOff x="4079365" y="4398991"/>
            <a:chExt cx="809524" cy="855507"/>
          </a:xfrm>
        </p:grpSpPr>
        <p:grpSp>
          <p:nvGrpSpPr>
            <p:cNvPr id="58" name="그룹 1010">
              <a:extLst>
                <a:ext uri="{FF2B5EF4-FFF2-40B4-BE49-F238E27FC236}">
                  <a16:creationId xmlns:a16="http://schemas.microsoft.com/office/drawing/2014/main" id="{FF0E8A16-B722-8401-7A1B-376F7BC7E4BE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62" name="Object 30">
                <a:extLst>
                  <a:ext uri="{FF2B5EF4-FFF2-40B4-BE49-F238E27FC236}">
                    <a16:creationId xmlns:a16="http://schemas.microsoft.com/office/drawing/2014/main" id="{65A8DE6D-44BD-6A4B-C4D7-2A5D942D8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59" name="그룹 1011">
              <a:extLst>
                <a:ext uri="{FF2B5EF4-FFF2-40B4-BE49-F238E27FC236}">
                  <a16:creationId xmlns:a16="http://schemas.microsoft.com/office/drawing/2014/main" id="{7529ECD1-DA39-5D6F-3A1D-E04919EC44D7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61" name="Object 33">
                <a:extLst>
                  <a:ext uri="{FF2B5EF4-FFF2-40B4-BE49-F238E27FC236}">
                    <a16:creationId xmlns:a16="http://schemas.microsoft.com/office/drawing/2014/main" id="{010B000E-A58D-6BDE-6A90-1A8730077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67" name="Object 28">
            <a:extLst>
              <a:ext uri="{FF2B5EF4-FFF2-40B4-BE49-F238E27FC236}">
                <a16:creationId xmlns:a16="http://schemas.microsoft.com/office/drawing/2014/main" id="{20E6CD56-9763-FBD4-3002-99CBE08A48C3}"/>
              </a:ext>
            </a:extLst>
          </p:cNvPr>
          <p:cNvSpPr txBox="1"/>
          <p:nvPr/>
        </p:nvSpPr>
        <p:spPr>
          <a:xfrm>
            <a:off x="11802185" y="7464640"/>
            <a:ext cx="34113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증가 추세</a:t>
            </a:r>
            <a:endParaRPr lang="en-US" sz="24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8" name="그룹 1009">
            <a:extLst>
              <a:ext uri="{FF2B5EF4-FFF2-40B4-BE49-F238E27FC236}">
                <a16:creationId xmlns:a16="http://schemas.microsoft.com/office/drawing/2014/main" id="{D3B470B7-8BA4-78FD-CC7D-9C9FEC7F4CC2}"/>
              </a:ext>
            </a:extLst>
          </p:cNvPr>
          <p:cNvGrpSpPr/>
          <p:nvPr/>
        </p:nvGrpSpPr>
        <p:grpSpPr>
          <a:xfrm>
            <a:off x="10555070" y="4451006"/>
            <a:ext cx="1310087" cy="1488676"/>
            <a:chOff x="4079365" y="4398991"/>
            <a:chExt cx="809524" cy="855507"/>
          </a:xfrm>
        </p:grpSpPr>
        <p:grpSp>
          <p:nvGrpSpPr>
            <p:cNvPr id="70" name="그룹 1010">
              <a:extLst>
                <a:ext uri="{FF2B5EF4-FFF2-40B4-BE49-F238E27FC236}">
                  <a16:creationId xmlns:a16="http://schemas.microsoft.com/office/drawing/2014/main" id="{B6E27DA1-E1B3-0AB9-49CE-3A3E54158F46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85" name="Object 30">
                <a:extLst>
                  <a:ext uri="{FF2B5EF4-FFF2-40B4-BE49-F238E27FC236}">
                    <a16:creationId xmlns:a16="http://schemas.microsoft.com/office/drawing/2014/main" id="{E9FFE7EE-2974-9843-F4B3-8262E816F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4" name="그룹 1011">
              <a:extLst>
                <a:ext uri="{FF2B5EF4-FFF2-40B4-BE49-F238E27FC236}">
                  <a16:creationId xmlns:a16="http://schemas.microsoft.com/office/drawing/2014/main" id="{E47A17FD-AA5C-A4FB-3C10-0137160A21A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8" name="Object 33">
                <a:extLst>
                  <a:ext uri="{FF2B5EF4-FFF2-40B4-BE49-F238E27FC236}">
                    <a16:creationId xmlns:a16="http://schemas.microsoft.com/office/drawing/2014/main" id="{273BE41E-565B-413E-034E-31C45418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94" name="Object 28">
            <a:extLst>
              <a:ext uri="{FF2B5EF4-FFF2-40B4-BE49-F238E27FC236}">
                <a16:creationId xmlns:a16="http://schemas.microsoft.com/office/drawing/2014/main" id="{68287892-EC19-7F65-D6A3-6774713D45B1}"/>
              </a:ext>
            </a:extLst>
          </p:cNvPr>
          <p:cNvSpPr txBox="1"/>
          <p:nvPr/>
        </p:nvSpPr>
        <p:spPr>
          <a:xfrm>
            <a:off x="11893230" y="5286104"/>
            <a:ext cx="34113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</a:t>
            </a:r>
            <a:r>
              <a:rPr lang="ko-KR" altLang="en-US" sz="2400" kern="0" spc="-10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간편식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이용률</a:t>
            </a:r>
            <a:endParaRPr lang="en-US" sz="24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080E42-9425-588E-43BD-F829F2B2A8B5}"/>
              </a:ext>
            </a:extLst>
          </p:cNvPr>
          <p:cNvGrpSpPr/>
          <p:nvPr/>
        </p:nvGrpSpPr>
        <p:grpSpPr>
          <a:xfrm>
            <a:off x="3079497" y="-2671844"/>
            <a:ext cx="9318240" cy="1802520"/>
            <a:chOff x="3079497" y="-2671844"/>
            <a:chExt cx="9318240" cy="180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F458F1D-6763-CF8A-87BD-643D44404729}"/>
                    </a:ext>
                  </a:extLst>
                </p14:cNvPr>
                <p14:cNvContentPartPr/>
                <p14:nvPr/>
              </p14:nvContentPartPr>
              <p14:xfrm>
                <a:off x="3079497" y="-1721804"/>
                <a:ext cx="3186000" cy="7592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F458F1D-6763-CF8A-87BD-643D444047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0497" y="-1730804"/>
                  <a:ext cx="320364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17E150-C01C-386B-7726-3641E10E535A}"/>
                    </a:ext>
                  </a:extLst>
                </p14:cNvPr>
                <p14:cNvContentPartPr/>
                <p14:nvPr/>
              </p14:nvContentPartPr>
              <p14:xfrm>
                <a:off x="7266657" y="-1588604"/>
                <a:ext cx="1287000" cy="25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17E150-C01C-386B-7726-3641E10E53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57657" y="-1597604"/>
                  <a:ext cx="130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217114-4365-E8F0-F8C5-A5B7C5827715}"/>
                    </a:ext>
                  </a:extLst>
                </p14:cNvPr>
                <p14:cNvContentPartPr/>
                <p14:nvPr/>
              </p14:nvContentPartPr>
              <p14:xfrm>
                <a:off x="8277177" y="-2069564"/>
                <a:ext cx="634320" cy="874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217114-4365-E8F0-F8C5-A5B7C58277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68177" y="-2078564"/>
                  <a:ext cx="65196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901651-4F16-F619-6015-97272B1E266F}"/>
                    </a:ext>
                  </a:extLst>
                </p14:cNvPr>
                <p14:cNvContentPartPr/>
                <p14:nvPr/>
              </p14:nvContentPartPr>
              <p14:xfrm>
                <a:off x="9432417" y="-2019884"/>
                <a:ext cx="262080" cy="46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901651-4F16-F619-6015-97272B1E26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23417" y="-2028884"/>
                  <a:ext cx="279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315E54-45D9-A7A1-1094-88E128DDB3C6}"/>
                    </a:ext>
                  </a:extLst>
                </p14:cNvPr>
                <p14:cNvContentPartPr/>
                <p14:nvPr/>
              </p14:nvContentPartPr>
              <p14:xfrm>
                <a:off x="9430617" y="-1974164"/>
                <a:ext cx="622800" cy="725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E315E54-45D9-A7A1-1094-88E128DDB3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21612" y="-1983164"/>
                  <a:ext cx="64045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A4FB906-6897-60E1-E836-4EC9DB905DEF}"/>
                    </a:ext>
                  </a:extLst>
                </p14:cNvPr>
                <p14:cNvContentPartPr/>
                <p14:nvPr/>
              </p14:nvContentPartPr>
              <p14:xfrm>
                <a:off x="10058097" y="-2094404"/>
                <a:ext cx="169200" cy="839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A4FB906-6897-60E1-E836-4EC9DB905D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49097" y="-2103404"/>
                  <a:ext cx="1868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E1E1977-D401-BFDC-BB3E-F27EB99D954A}"/>
                    </a:ext>
                  </a:extLst>
                </p14:cNvPr>
                <p14:cNvContentPartPr/>
                <p14:nvPr/>
              </p14:nvContentPartPr>
              <p14:xfrm>
                <a:off x="10226217" y="-1660604"/>
                <a:ext cx="301680" cy="144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E1E1977-D401-BFDC-BB3E-F27EB99D95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17217" y="-1669604"/>
                  <a:ext cx="319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ED9F1BE-FD7A-B86A-DC26-8B01480F0DA9}"/>
                    </a:ext>
                  </a:extLst>
                </p14:cNvPr>
                <p14:cNvContentPartPr/>
                <p14:nvPr/>
              </p14:nvContentPartPr>
              <p14:xfrm>
                <a:off x="10490817" y="-2238764"/>
                <a:ext cx="311760" cy="1369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ED9F1BE-FD7A-B86A-DC26-8B01480F0D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81827" y="-2247764"/>
                  <a:ext cx="329380" cy="13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F6131F7-3B66-5144-4B36-943E3F36A376}"/>
                    </a:ext>
                  </a:extLst>
                </p14:cNvPr>
                <p14:cNvContentPartPr/>
                <p14:nvPr/>
              </p14:nvContentPartPr>
              <p14:xfrm>
                <a:off x="11188497" y="-2503364"/>
                <a:ext cx="49320" cy="503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F6131F7-3B66-5144-4B36-943E3F36A3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79562" y="-2512364"/>
                  <a:ext cx="66832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74F01DB-6EB5-9AEB-ACFD-DAD8985215BB}"/>
                    </a:ext>
                  </a:extLst>
                </p14:cNvPr>
                <p14:cNvContentPartPr/>
                <p14:nvPr/>
              </p14:nvContentPartPr>
              <p14:xfrm>
                <a:off x="11321697" y="-2671844"/>
                <a:ext cx="759600" cy="723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74F01DB-6EB5-9AEB-ACFD-DAD8985215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312697" y="-2680844"/>
                  <a:ext cx="77724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D590C06-C89D-53F4-0FC4-4DEF5CD2FC08}"/>
                    </a:ext>
                  </a:extLst>
                </p14:cNvPr>
                <p14:cNvContentPartPr/>
                <p14:nvPr/>
              </p14:nvContentPartPr>
              <p14:xfrm>
                <a:off x="11563977" y="-2166044"/>
                <a:ext cx="203760" cy="685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D590C06-C89D-53F4-0FC4-4DEF5CD2FC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54977" y="-2175039"/>
                  <a:ext cx="221400" cy="703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D7E01A8-EC90-CF72-5A42-268C10121957}"/>
                    </a:ext>
                  </a:extLst>
                </p14:cNvPr>
                <p14:cNvContentPartPr/>
                <p14:nvPr/>
              </p14:nvContentPartPr>
              <p14:xfrm>
                <a:off x="11068257" y="-1604444"/>
                <a:ext cx="1329480" cy="62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D7E01A8-EC90-CF72-5A42-268C10121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059257" y="-1613444"/>
                  <a:ext cx="1347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38472FA-0385-632F-5BF4-7D639EB7DAB0}"/>
                    </a:ext>
                  </a:extLst>
                </p14:cNvPr>
                <p14:cNvContentPartPr/>
                <p14:nvPr/>
              </p14:nvContentPartPr>
              <p14:xfrm>
                <a:off x="11333217" y="-2288084"/>
                <a:ext cx="862920" cy="74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38472FA-0385-632F-5BF4-7D639EB7DA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24221" y="-2297128"/>
                  <a:ext cx="880553" cy="918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14:cNvPr>
              <p14:cNvContentPartPr/>
              <p14:nvPr/>
            </p14:nvContentPartPr>
            <p14:xfrm>
              <a:off x="8638257" y="10875676"/>
              <a:ext cx="360" cy="360"/>
            </p14:xfrm>
          </p:contentPart>
        </mc:Choice>
        <mc:Fallback xmlns="">
          <p:pic>
            <p:nvPicPr>
              <p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9257" y="108666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그룹 1015">
            <a:extLst>
              <a:ext uri="{FF2B5EF4-FFF2-40B4-BE49-F238E27FC236}">
                <a16:creationId xmlns:a16="http://schemas.microsoft.com/office/drawing/2014/main" id="{8B000274-46C3-BECC-8E7B-D92CC2704B67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14" name="Object 56">
              <a:extLst>
                <a:ext uri="{FF2B5EF4-FFF2-40B4-BE49-F238E27FC236}">
                  <a16:creationId xmlns:a16="http://schemas.microsoft.com/office/drawing/2014/main" id="{839EC3CB-6BA9-A11F-0AFB-E5A58A1C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15" name="그룹 1016">
            <a:extLst>
              <a:ext uri="{FF2B5EF4-FFF2-40B4-BE49-F238E27FC236}">
                <a16:creationId xmlns:a16="http://schemas.microsoft.com/office/drawing/2014/main" id="{C1C45EAE-DC2D-3C29-F9D4-13AD83BF9ACB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16" name="Object 59">
              <a:extLst>
                <a:ext uri="{FF2B5EF4-FFF2-40B4-BE49-F238E27FC236}">
                  <a16:creationId xmlns:a16="http://schemas.microsoft.com/office/drawing/2014/main" id="{6499D30D-A231-2A30-2C8D-026D38B7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17" name="그룹 1017">
            <a:extLst>
              <a:ext uri="{FF2B5EF4-FFF2-40B4-BE49-F238E27FC236}">
                <a16:creationId xmlns:a16="http://schemas.microsoft.com/office/drawing/2014/main" id="{74CFB96C-5526-EF8C-A657-37234D61D1F6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18" name="Object 62">
              <a:extLst>
                <a:ext uri="{FF2B5EF4-FFF2-40B4-BE49-F238E27FC236}">
                  <a16:creationId xmlns:a16="http://schemas.microsoft.com/office/drawing/2014/main" id="{AD2DF30D-BB75-2825-40C3-F2D209EB5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19" name="그룹 1018">
            <a:extLst>
              <a:ext uri="{FF2B5EF4-FFF2-40B4-BE49-F238E27FC236}">
                <a16:creationId xmlns:a16="http://schemas.microsoft.com/office/drawing/2014/main" id="{3584D9D7-2396-4061-4278-CE5B9166FEF4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120" name="Object 65">
              <a:extLst>
                <a:ext uri="{FF2B5EF4-FFF2-40B4-BE49-F238E27FC236}">
                  <a16:creationId xmlns:a16="http://schemas.microsoft.com/office/drawing/2014/main" id="{6841E39B-BFC4-6B30-C00B-4F47FF88B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21" name="Object 71">
            <a:extLst>
              <a:ext uri="{FF2B5EF4-FFF2-40B4-BE49-F238E27FC236}">
                <a16:creationId xmlns:a16="http://schemas.microsoft.com/office/drawing/2014/main" id="{3ABC56C0-4926-215B-E332-806EBF52B0E7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22" name="Object 80">
            <a:extLst>
              <a:ext uri="{FF2B5EF4-FFF2-40B4-BE49-F238E27FC236}">
                <a16:creationId xmlns:a16="http://schemas.microsoft.com/office/drawing/2014/main" id="{A69AA2FB-B394-52C3-749A-6C72A1CA336C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23" name="Object 81">
            <a:extLst>
              <a:ext uri="{FF2B5EF4-FFF2-40B4-BE49-F238E27FC236}">
                <a16:creationId xmlns:a16="http://schemas.microsoft.com/office/drawing/2014/main" id="{1A40BC15-5D1D-E0F2-A03B-FF5E01B0C75C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24" name="Object 82">
            <a:extLst>
              <a:ext uri="{FF2B5EF4-FFF2-40B4-BE49-F238E27FC236}">
                <a16:creationId xmlns:a16="http://schemas.microsoft.com/office/drawing/2014/main" id="{92A5ED56-5162-AAD5-0914-D007B184B513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25" name="Object 84">
            <a:extLst>
              <a:ext uri="{FF2B5EF4-FFF2-40B4-BE49-F238E27FC236}">
                <a16:creationId xmlns:a16="http://schemas.microsoft.com/office/drawing/2014/main" id="{8E7E3EED-2B10-0BA2-0968-8F0937183FC2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26" name="그룹 1020">
            <a:extLst>
              <a:ext uri="{FF2B5EF4-FFF2-40B4-BE49-F238E27FC236}">
                <a16:creationId xmlns:a16="http://schemas.microsoft.com/office/drawing/2014/main" id="{12F97CAF-156B-D434-10F3-2A87603F8703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27" name="Object 85">
              <a:extLst>
                <a:ext uri="{FF2B5EF4-FFF2-40B4-BE49-F238E27FC236}">
                  <a16:creationId xmlns:a16="http://schemas.microsoft.com/office/drawing/2014/main" id="{F39C98E7-5D12-E11E-7B71-7CCBBCE9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28" name="그룹 1014">
            <a:extLst>
              <a:ext uri="{FF2B5EF4-FFF2-40B4-BE49-F238E27FC236}">
                <a16:creationId xmlns:a16="http://schemas.microsoft.com/office/drawing/2014/main" id="{8AE6B21B-3955-BAED-AF80-5D53DE0B1A1D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29" name="Object 53">
              <a:extLst>
                <a:ext uri="{FF2B5EF4-FFF2-40B4-BE49-F238E27FC236}">
                  <a16:creationId xmlns:a16="http://schemas.microsoft.com/office/drawing/2014/main" id="{72E3D0F3-598B-2F29-E84D-E1361F8E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0" name="Object 79">
            <a:extLst>
              <a:ext uri="{FF2B5EF4-FFF2-40B4-BE49-F238E27FC236}">
                <a16:creationId xmlns:a16="http://schemas.microsoft.com/office/drawing/2014/main" id="{E515922C-3432-B437-0200-CBF22302275A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1" name="그룹 1029">
            <a:extLst>
              <a:ext uri="{FF2B5EF4-FFF2-40B4-BE49-F238E27FC236}">
                <a16:creationId xmlns:a16="http://schemas.microsoft.com/office/drawing/2014/main" id="{29696864-71A7-8EBD-BED9-390AF7EC7C96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32" name="Object 94">
              <a:extLst>
                <a:ext uri="{FF2B5EF4-FFF2-40B4-BE49-F238E27FC236}">
                  <a16:creationId xmlns:a16="http://schemas.microsoft.com/office/drawing/2014/main" id="{3354C748-B8BE-F10D-7D2E-7843132E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15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17098" y="6065537"/>
            <a:ext cx="6095903" cy="34386"/>
            <a:chOff x="9413210" y="6023100"/>
            <a:chExt cx="6095903" cy="343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413210" y="6023100"/>
              <a:ext cx="6095903" cy="3438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가구 비중 증가</a:t>
            </a:r>
            <a:endParaRPr lang="en-US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454F5-6904-C677-312C-1131574E2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58" y="2640527"/>
            <a:ext cx="6924542" cy="7033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14:cNvPr>
              <p14:cNvContentPartPr/>
              <p14:nvPr/>
            </p14:nvContentPartPr>
            <p14:xfrm>
              <a:off x="8638257" y="10875676"/>
              <a:ext cx="360" cy="360"/>
            </p14:xfrm>
          </p:contentPart>
        </mc:Choice>
        <mc:Fallback xmlns="">
          <p:pic>
            <p:nvPicPr>
              <p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9257" y="108666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9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F283105-1354-A39E-FC6A-AD60E055D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86099" y="2475386"/>
            <a:ext cx="8138594" cy="7198680"/>
          </a:xfrm>
          <a:prstGeom prst="rect">
            <a:avLst/>
          </a:prstGeom>
        </p:spPr>
      </p:pic>
      <p:grpSp>
        <p:nvGrpSpPr>
          <p:cNvPr id="34" name="그룹 1015">
            <a:extLst>
              <a:ext uri="{FF2B5EF4-FFF2-40B4-BE49-F238E27FC236}">
                <a16:creationId xmlns:a16="http://schemas.microsoft.com/office/drawing/2014/main" id="{33C25ADD-7EDC-3B4F-E1C0-10DB34A71180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35" name="Object 56">
              <a:extLst>
                <a:ext uri="{FF2B5EF4-FFF2-40B4-BE49-F238E27FC236}">
                  <a16:creationId xmlns:a16="http://schemas.microsoft.com/office/drawing/2014/main" id="{E70C9655-E9EF-A123-A4E8-18BE7AFB8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36" name="그룹 1016">
            <a:extLst>
              <a:ext uri="{FF2B5EF4-FFF2-40B4-BE49-F238E27FC236}">
                <a16:creationId xmlns:a16="http://schemas.microsoft.com/office/drawing/2014/main" id="{7641D476-B01F-48C0-E47A-5270E49DAD9F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37" name="Object 59">
              <a:extLst>
                <a:ext uri="{FF2B5EF4-FFF2-40B4-BE49-F238E27FC236}">
                  <a16:creationId xmlns:a16="http://schemas.microsoft.com/office/drawing/2014/main" id="{3C1DFDFE-38A1-3B92-C263-CEC1436C8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38" name="그룹 1017">
            <a:extLst>
              <a:ext uri="{FF2B5EF4-FFF2-40B4-BE49-F238E27FC236}">
                <a16:creationId xmlns:a16="http://schemas.microsoft.com/office/drawing/2014/main" id="{158D9C1A-C87E-48D5-9E26-62FFC3B8CCBB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39" name="Object 62">
              <a:extLst>
                <a:ext uri="{FF2B5EF4-FFF2-40B4-BE49-F238E27FC236}">
                  <a16:creationId xmlns:a16="http://schemas.microsoft.com/office/drawing/2014/main" id="{68862F19-92D4-AC7C-8DD6-8E8A35A0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40" name="그룹 1018">
            <a:extLst>
              <a:ext uri="{FF2B5EF4-FFF2-40B4-BE49-F238E27FC236}">
                <a16:creationId xmlns:a16="http://schemas.microsoft.com/office/drawing/2014/main" id="{57E9F4B7-3456-0A5A-2315-60D4112B5336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41" name="Object 65">
              <a:extLst>
                <a:ext uri="{FF2B5EF4-FFF2-40B4-BE49-F238E27FC236}">
                  <a16:creationId xmlns:a16="http://schemas.microsoft.com/office/drawing/2014/main" id="{405A153C-02ED-C818-EC7C-54F16296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42" name="Object 71">
            <a:extLst>
              <a:ext uri="{FF2B5EF4-FFF2-40B4-BE49-F238E27FC236}">
                <a16:creationId xmlns:a16="http://schemas.microsoft.com/office/drawing/2014/main" id="{6647BB33-24D9-3DD5-AE0C-CDF9552CB7BD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43" name="Object 80">
            <a:extLst>
              <a:ext uri="{FF2B5EF4-FFF2-40B4-BE49-F238E27FC236}">
                <a16:creationId xmlns:a16="http://schemas.microsoft.com/office/drawing/2014/main" id="{7FC28C06-5BA1-5809-D095-2CBED471558C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44" name="Object 81">
            <a:extLst>
              <a:ext uri="{FF2B5EF4-FFF2-40B4-BE49-F238E27FC236}">
                <a16:creationId xmlns:a16="http://schemas.microsoft.com/office/drawing/2014/main" id="{76B451CE-0325-4781-B4CB-A3081DE4EA01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45" name="Object 82">
            <a:extLst>
              <a:ext uri="{FF2B5EF4-FFF2-40B4-BE49-F238E27FC236}">
                <a16:creationId xmlns:a16="http://schemas.microsoft.com/office/drawing/2014/main" id="{D7543564-6599-DF07-C6FE-E015B2A04080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46" name="Object 84">
            <a:extLst>
              <a:ext uri="{FF2B5EF4-FFF2-40B4-BE49-F238E27FC236}">
                <a16:creationId xmlns:a16="http://schemas.microsoft.com/office/drawing/2014/main" id="{64DD5C12-BDEB-9EA5-B53F-8C80E0E23602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47" name="그룹 1020">
            <a:extLst>
              <a:ext uri="{FF2B5EF4-FFF2-40B4-BE49-F238E27FC236}">
                <a16:creationId xmlns:a16="http://schemas.microsoft.com/office/drawing/2014/main" id="{9E1764E6-67DF-D70E-860F-491E5021FA3D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48" name="Object 85">
              <a:extLst>
                <a:ext uri="{FF2B5EF4-FFF2-40B4-BE49-F238E27FC236}">
                  <a16:creationId xmlns:a16="http://schemas.microsoft.com/office/drawing/2014/main" id="{4229309A-3107-D893-4B60-9F28212A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49" name="그룹 1014">
            <a:extLst>
              <a:ext uri="{FF2B5EF4-FFF2-40B4-BE49-F238E27FC236}">
                <a16:creationId xmlns:a16="http://schemas.microsoft.com/office/drawing/2014/main" id="{6616CC40-361C-552D-7A94-633F0B0FACBE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50" name="Object 53">
              <a:extLst>
                <a:ext uri="{FF2B5EF4-FFF2-40B4-BE49-F238E27FC236}">
                  <a16:creationId xmlns:a16="http://schemas.microsoft.com/office/drawing/2014/main" id="{A7A6F70B-ED7C-34B1-4EF9-8F2B4857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52" name="Object 79">
            <a:extLst>
              <a:ext uri="{FF2B5EF4-FFF2-40B4-BE49-F238E27FC236}">
                <a16:creationId xmlns:a16="http://schemas.microsoft.com/office/drawing/2014/main" id="{6C21CC9B-0A2C-FB1B-6920-A0CC66B100DD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53" name="그룹 1029">
            <a:extLst>
              <a:ext uri="{FF2B5EF4-FFF2-40B4-BE49-F238E27FC236}">
                <a16:creationId xmlns:a16="http://schemas.microsoft.com/office/drawing/2014/main" id="{2712060F-1861-D197-DF80-244FC8533F29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55" name="Object 94">
              <a:extLst>
                <a:ext uri="{FF2B5EF4-FFF2-40B4-BE49-F238E27FC236}">
                  <a16:creationId xmlns:a16="http://schemas.microsoft.com/office/drawing/2014/main" id="{99C0AADE-DE34-7CA2-300C-6E11B15B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0755D6-DB66-1656-DB2D-100B6BE29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00100"/>
            <a:ext cx="83820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932819" y="2832784"/>
            <a:ext cx="3947168" cy="1196438"/>
            <a:chOff x="4113975" y="2929539"/>
            <a:chExt cx="11789413" cy="1196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D30920C0-E77A-50E2-18C2-D721549E044B}"/>
              </a:ext>
            </a:extLst>
          </p:cNvPr>
          <p:cNvGrpSpPr/>
          <p:nvPr/>
        </p:nvGrpSpPr>
        <p:grpSpPr>
          <a:xfrm>
            <a:off x="2710892" y="2679414"/>
            <a:ext cx="2771731" cy="436646"/>
            <a:chOff x="4481227" y="4634013"/>
            <a:chExt cx="2771731" cy="436646"/>
          </a:xfrm>
        </p:grpSpPr>
        <p:pic>
          <p:nvPicPr>
            <p:cNvPr id="77" name="Object 25">
              <a:extLst>
                <a:ext uri="{FF2B5EF4-FFF2-40B4-BE49-F238E27FC236}">
                  <a16:creationId xmlns:a16="http://schemas.microsoft.com/office/drawing/2014/main" id="{B59F9408-94F7-9560-943F-A834C35B5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92289" y="2756287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0862" y="3334967"/>
            <a:ext cx="20853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음식 질 개선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4512634" y="7433893"/>
            <a:ext cx="465736" cy="175866"/>
            <a:chOff x="8043390" y="8258749"/>
            <a:chExt cx="465736" cy="17586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3390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42938" y="5024212"/>
            <a:ext cx="465736" cy="175866"/>
            <a:chOff x="10961376" y="8258749"/>
            <a:chExt cx="465736" cy="1758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120600" y="1678495"/>
            <a:ext cx="3900733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300">
              <a:cs typeface="Calibri"/>
            </a:endParaRPr>
          </a:p>
        </p:txBody>
      </p:sp>
      <p:grpSp>
        <p:nvGrpSpPr>
          <p:cNvPr id="71" name="그룹 1009">
            <a:extLst>
              <a:ext uri="{FF2B5EF4-FFF2-40B4-BE49-F238E27FC236}">
                <a16:creationId xmlns:a16="http://schemas.microsoft.com/office/drawing/2014/main" id="{C7FB2C45-0EBD-4FC1-46B3-02371ACB5FD0}"/>
              </a:ext>
            </a:extLst>
          </p:cNvPr>
          <p:cNvGrpSpPr/>
          <p:nvPr/>
        </p:nvGrpSpPr>
        <p:grpSpPr>
          <a:xfrm>
            <a:off x="2615197" y="2302518"/>
            <a:ext cx="809524" cy="855507"/>
            <a:chOff x="4079365" y="4398991"/>
            <a:chExt cx="809524" cy="855507"/>
          </a:xfrm>
        </p:grpSpPr>
        <p:grpSp>
          <p:nvGrpSpPr>
            <p:cNvPr id="72" name="그룹 1010">
              <a:extLst>
                <a:ext uri="{FF2B5EF4-FFF2-40B4-BE49-F238E27FC236}">
                  <a16:creationId xmlns:a16="http://schemas.microsoft.com/office/drawing/2014/main" id="{4F313731-FF9C-C8B8-7777-1AC89B82F4B2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75" name="Object 30">
                <a:extLst>
                  <a:ext uri="{FF2B5EF4-FFF2-40B4-BE49-F238E27FC236}">
                    <a16:creationId xmlns:a16="http://schemas.microsoft.com/office/drawing/2014/main" id="{7AB0B675-71D1-F30B-43A5-440A0D511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3" name="그룹 1011">
              <a:extLst>
                <a:ext uri="{FF2B5EF4-FFF2-40B4-BE49-F238E27FC236}">
                  <a16:creationId xmlns:a16="http://schemas.microsoft.com/office/drawing/2014/main" id="{CBAE5388-E9A6-DFC7-0864-2A1A728D2E5A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4" name="Object 33">
                <a:extLst>
                  <a:ext uri="{FF2B5EF4-FFF2-40B4-BE49-F238E27FC236}">
                    <a16:creationId xmlns:a16="http://schemas.microsoft.com/office/drawing/2014/main" id="{103CDE2F-2ADF-3FA6-1893-F0E6601B3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115" name="그룹 1003">
            <a:extLst>
              <a:ext uri="{FF2B5EF4-FFF2-40B4-BE49-F238E27FC236}">
                <a16:creationId xmlns:a16="http://schemas.microsoft.com/office/drawing/2014/main" id="{E00C6F51-FD68-8629-00AB-59A91C5AA37F}"/>
              </a:ext>
            </a:extLst>
          </p:cNvPr>
          <p:cNvGrpSpPr/>
          <p:nvPr/>
        </p:nvGrpSpPr>
        <p:grpSpPr>
          <a:xfrm>
            <a:off x="2836172" y="5422746"/>
            <a:ext cx="3947168" cy="1196438"/>
            <a:chOff x="4113975" y="2929539"/>
            <a:chExt cx="11789413" cy="1196438"/>
          </a:xfrm>
        </p:grpSpPr>
        <p:pic>
          <p:nvPicPr>
            <p:cNvPr id="118" name="Object 9">
              <a:extLst>
                <a:ext uri="{FF2B5EF4-FFF2-40B4-BE49-F238E27FC236}">
                  <a16:creationId xmlns:a16="http://schemas.microsoft.com/office/drawing/2014/main" id="{27BCD875-30E0-9C37-4E71-B4C58437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sp>
        <p:nvSpPr>
          <p:cNvPr id="127" name="Object 24">
            <a:extLst>
              <a:ext uri="{FF2B5EF4-FFF2-40B4-BE49-F238E27FC236}">
                <a16:creationId xmlns:a16="http://schemas.microsoft.com/office/drawing/2014/main" id="{2DD18A0F-E9D8-24DF-5679-1736D88EE09A}"/>
              </a:ext>
            </a:extLst>
          </p:cNvPr>
          <p:cNvSpPr txBox="1"/>
          <p:nvPr/>
        </p:nvSpPr>
        <p:spPr>
          <a:xfrm>
            <a:off x="2740204" y="5842400"/>
            <a:ext cx="41617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일회용 용기 남용으로 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인한 환경문제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9" name="그룹 1003">
            <a:extLst>
              <a:ext uri="{FF2B5EF4-FFF2-40B4-BE49-F238E27FC236}">
                <a16:creationId xmlns:a16="http://schemas.microsoft.com/office/drawing/2014/main" id="{F673CD9F-5C5E-FC27-0563-61824C7AEEB2}"/>
              </a:ext>
            </a:extLst>
          </p:cNvPr>
          <p:cNvGrpSpPr/>
          <p:nvPr/>
        </p:nvGrpSpPr>
        <p:grpSpPr>
          <a:xfrm>
            <a:off x="2876251" y="8315753"/>
            <a:ext cx="3947168" cy="1196438"/>
            <a:chOff x="4113975" y="2929539"/>
            <a:chExt cx="11789413" cy="1196438"/>
          </a:xfrm>
        </p:grpSpPr>
        <p:pic>
          <p:nvPicPr>
            <p:cNvPr id="130" name="Object 9">
              <a:extLst>
                <a:ext uri="{FF2B5EF4-FFF2-40B4-BE49-F238E27FC236}">
                  <a16:creationId xmlns:a16="http://schemas.microsoft.com/office/drawing/2014/main" id="{5C2FA210-1B22-7C44-C0FC-A7FD42E9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sp>
        <p:nvSpPr>
          <p:cNvPr id="128" name="Object 24">
            <a:extLst>
              <a:ext uri="{FF2B5EF4-FFF2-40B4-BE49-F238E27FC236}">
                <a16:creationId xmlns:a16="http://schemas.microsoft.com/office/drawing/2014/main" id="{98703A2B-1523-AD63-398C-2FCA7FDF16A2}"/>
              </a:ext>
            </a:extLst>
          </p:cNvPr>
          <p:cNvSpPr txBox="1"/>
          <p:nvPr/>
        </p:nvSpPr>
        <p:spPr>
          <a:xfrm>
            <a:off x="3437935" y="8786382"/>
            <a:ext cx="260834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라이더들의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교통 법규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9" name="Object 50">
            <a:extLst>
              <a:ext uri="{FF2B5EF4-FFF2-40B4-BE49-F238E27FC236}">
                <a16:creationId xmlns:a16="http://schemas.microsoft.com/office/drawing/2014/main" id="{51BB2BAC-C2C7-86FB-A990-919FB611FA6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V="1">
            <a:off x="4543024" y="5972310"/>
            <a:ext cx="6095903" cy="127085"/>
          </a:xfrm>
          <a:prstGeom prst="rect">
            <a:avLst/>
          </a:prstGeom>
        </p:spPr>
      </p:pic>
      <p:grpSp>
        <p:nvGrpSpPr>
          <p:cNvPr id="78" name="그룹 1008">
            <a:extLst>
              <a:ext uri="{FF2B5EF4-FFF2-40B4-BE49-F238E27FC236}">
                <a16:creationId xmlns:a16="http://schemas.microsoft.com/office/drawing/2014/main" id="{D6C9F03A-E9C4-40D2-962B-92EB3BBFDD7A}"/>
              </a:ext>
            </a:extLst>
          </p:cNvPr>
          <p:cNvGrpSpPr/>
          <p:nvPr/>
        </p:nvGrpSpPr>
        <p:grpSpPr>
          <a:xfrm>
            <a:off x="2707106" y="5289068"/>
            <a:ext cx="2771731" cy="436646"/>
            <a:chOff x="4481227" y="4634013"/>
            <a:chExt cx="2771731" cy="436646"/>
          </a:xfrm>
        </p:grpSpPr>
        <p:pic>
          <p:nvPicPr>
            <p:cNvPr id="79" name="Object 25">
              <a:extLst>
                <a:ext uri="{FF2B5EF4-FFF2-40B4-BE49-F238E27FC236}">
                  <a16:creationId xmlns:a16="http://schemas.microsoft.com/office/drawing/2014/main" id="{C66212D8-04C5-F794-1C6F-77BDD6F7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80" name="Object 15">
            <a:extLst>
              <a:ext uri="{FF2B5EF4-FFF2-40B4-BE49-F238E27FC236}">
                <a16:creationId xmlns:a16="http://schemas.microsoft.com/office/drawing/2014/main" id="{0209C607-A79C-BB40-F6CA-662F9CE7BED6}"/>
              </a:ext>
            </a:extLst>
          </p:cNvPr>
          <p:cNvSpPr txBox="1"/>
          <p:nvPr/>
        </p:nvSpPr>
        <p:spPr>
          <a:xfrm>
            <a:off x="3088503" y="5288740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1" name="그룹 1009">
            <a:extLst>
              <a:ext uri="{FF2B5EF4-FFF2-40B4-BE49-F238E27FC236}">
                <a16:creationId xmlns:a16="http://schemas.microsoft.com/office/drawing/2014/main" id="{59D794FC-056E-188A-3FB5-DE6078355D12}"/>
              </a:ext>
            </a:extLst>
          </p:cNvPr>
          <p:cNvGrpSpPr/>
          <p:nvPr/>
        </p:nvGrpSpPr>
        <p:grpSpPr>
          <a:xfrm>
            <a:off x="2611411" y="4912172"/>
            <a:ext cx="809524" cy="855507"/>
            <a:chOff x="4079365" y="4398991"/>
            <a:chExt cx="809524" cy="855507"/>
          </a:xfrm>
        </p:grpSpPr>
        <p:grpSp>
          <p:nvGrpSpPr>
            <p:cNvPr id="82" name="그룹 1010">
              <a:extLst>
                <a:ext uri="{FF2B5EF4-FFF2-40B4-BE49-F238E27FC236}">
                  <a16:creationId xmlns:a16="http://schemas.microsoft.com/office/drawing/2014/main" id="{417708A7-FEAC-CBEB-1A73-84C51BB35DE5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87" name="Object 30">
                <a:extLst>
                  <a:ext uri="{FF2B5EF4-FFF2-40B4-BE49-F238E27FC236}">
                    <a16:creationId xmlns:a16="http://schemas.microsoft.com/office/drawing/2014/main" id="{09C46508-BBF4-5B5D-C55B-1C4F91DC2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4" name="그룹 1011">
              <a:extLst>
                <a:ext uri="{FF2B5EF4-FFF2-40B4-BE49-F238E27FC236}">
                  <a16:creationId xmlns:a16="http://schemas.microsoft.com/office/drawing/2014/main" id="{A12F0512-5886-15E1-B209-109FBDC1CCBD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85" name="Object 33">
                <a:extLst>
                  <a:ext uri="{FF2B5EF4-FFF2-40B4-BE49-F238E27FC236}">
                    <a16:creationId xmlns:a16="http://schemas.microsoft.com/office/drawing/2014/main" id="{D3D8261A-A0BA-C346-3C53-A32A46EA5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88" name="그룹 1008">
            <a:extLst>
              <a:ext uri="{FF2B5EF4-FFF2-40B4-BE49-F238E27FC236}">
                <a16:creationId xmlns:a16="http://schemas.microsoft.com/office/drawing/2014/main" id="{DC45DD3A-FDD7-E841-E229-B3F386814960}"/>
              </a:ext>
            </a:extLst>
          </p:cNvPr>
          <p:cNvGrpSpPr/>
          <p:nvPr/>
        </p:nvGrpSpPr>
        <p:grpSpPr>
          <a:xfrm>
            <a:off x="2576802" y="8184639"/>
            <a:ext cx="2771731" cy="436646"/>
            <a:chOff x="4481227" y="4634013"/>
            <a:chExt cx="2771731" cy="436646"/>
          </a:xfrm>
        </p:grpSpPr>
        <p:pic>
          <p:nvPicPr>
            <p:cNvPr id="90" name="Object 25">
              <a:extLst>
                <a:ext uri="{FF2B5EF4-FFF2-40B4-BE49-F238E27FC236}">
                  <a16:creationId xmlns:a16="http://schemas.microsoft.com/office/drawing/2014/main" id="{939BED0A-36FA-E4DC-F3E1-DDF3D0F2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91" name="Object 15">
            <a:extLst>
              <a:ext uri="{FF2B5EF4-FFF2-40B4-BE49-F238E27FC236}">
                <a16:creationId xmlns:a16="http://schemas.microsoft.com/office/drawing/2014/main" id="{36E93391-1418-F9A6-CA06-BFB39F4A16F8}"/>
              </a:ext>
            </a:extLst>
          </p:cNvPr>
          <p:cNvSpPr txBox="1"/>
          <p:nvPr/>
        </p:nvSpPr>
        <p:spPr>
          <a:xfrm>
            <a:off x="2958199" y="8184311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3" name="그룹 1009">
            <a:extLst>
              <a:ext uri="{FF2B5EF4-FFF2-40B4-BE49-F238E27FC236}">
                <a16:creationId xmlns:a16="http://schemas.microsoft.com/office/drawing/2014/main" id="{82521A91-C4DE-B0E5-2C6E-A29A59877D08}"/>
              </a:ext>
            </a:extLst>
          </p:cNvPr>
          <p:cNvGrpSpPr/>
          <p:nvPr/>
        </p:nvGrpSpPr>
        <p:grpSpPr>
          <a:xfrm>
            <a:off x="2481107" y="7807743"/>
            <a:ext cx="809524" cy="855507"/>
            <a:chOff x="4079365" y="4398991"/>
            <a:chExt cx="809524" cy="855507"/>
          </a:xfrm>
        </p:grpSpPr>
        <p:grpSp>
          <p:nvGrpSpPr>
            <p:cNvPr id="94" name="그룹 1010">
              <a:extLst>
                <a:ext uri="{FF2B5EF4-FFF2-40B4-BE49-F238E27FC236}">
                  <a16:creationId xmlns:a16="http://schemas.microsoft.com/office/drawing/2014/main" id="{61DBD659-343D-C791-E760-E99E50B65F7C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106" name="Object 30">
                <a:extLst>
                  <a:ext uri="{FF2B5EF4-FFF2-40B4-BE49-F238E27FC236}">
                    <a16:creationId xmlns:a16="http://schemas.microsoft.com/office/drawing/2014/main" id="{E4EB7E26-ED5D-94D0-1F5B-FE516C2E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96" name="그룹 1011">
              <a:extLst>
                <a:ext uri="{FF2B5EF4-FFF2-40B4-BE49-F238E27FC236}">
                  <a16:creationId xmlns:a16="http://schemas.microsoft.com/office/drawing/2014/main" id="{A0521A7A-F9AD-4A55-BE70-8C0C4637773E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104" name="Object 33">
                <a:extLst>
                  <a:ext uri="{FF2B5EF4-FFF2-40B4-BE49-F238E27FC236}">
                    <a16:creationId xmlns:a16="http://schemas.microsoft.com/office/drawing/2014/main" id="{D660EA25-7361-5E91-5493-325803717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6B4BA-4D27-4C30-63AE-6AE4FF13376E}"/>
              </a:ext>
            </a:extLst>
          </p:cNvPr>
          <p:cNvSpPr/>
          <p:nvPr/>
        </p:nvSpPr>
        <p:spPr>
          <a:xfrm>
            <a:off x="11225014" y="4528527"/>
            <a:ext cx="4701782" cy="2903478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41B73C9-9E29-E7DC-4567-1F6B033AE485}"/>
              </a:ext>
            </a:extLst>
          </p:cNvPr>
          <p:cNvSpPr/>
          <p:nvPr/>
        </p:nvSpPr>
        <p:spPr>
          <a:xfrm>
            <a:off x="11234080" y="2011921"/>
            <a:ext cx="4701782" cy="2384091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FDB38F4-91BB-DF66-C619-0CD4D1FCED8C}"/>
              </a:ext>
            </a:extLst>
          </p:cNvPr>
          <p:cNvSpPr/>
          <p:nvPr/>
        </p:nvSpPr>
        <p:spPr>
          <a:xfrm>
            <a:off x="11234080" y="7609759"/>
            <a:ext cx="4701782" cy="2384091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16">
            <a:extLst>
              <a:ext uri="{FF2B5EF4-FFF2-40B4-BE49-F238E27FC236}">
                <a16:creationId xmlns:a16="http://schemas.microsoft.com/office/drawing/2014/main" id="{28FE3E24-B95E-283A-717D-2FA0C09E789D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10" name="Object 59">
              <a:extLst>
                <a:ext uri="{FF2B5EF4-FFF2-40B4-BE49-F238E27FC236}">
                  <a16:creationId xmlns:a16="http://schemas.microsoft.com/office/drawing/2014/main" id="{3B78ADD5-C24B-EC5A-6D55-79FEEC9C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12" name="그룹 1017">
            <a:extLst>
              <a:ext uri="{FF2B5EF4-FFF2-40B4-BE49-F238E27FC236}">
                <a16:creationId xmlns:a16="http://schemas.microsoft.com/office/drawing/2014/main" id="{498843A7-06DE-6E49-59D5-15ECBBB370C8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13" name="Object 62">
              <a:extLst>
                <a:ext uri="{FF2B5EF4-FFF2-40B4-BE49-F238E27FC236}">
                  <a16:creationId xmlns:a16="http://schemas.microsoft.com/office/drawing/2014/main" id="{04EADDD9-1704-D3BE-41E5-AD7E3955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19" name="그룹 1018">
            <a:extLst>
              <a:ext uri="{FF2B5EF4-FFF2-40B4-BE49-F238E27FC236}">
                <a16:creationId xmlns:a16="http://schemas.microsoft.com/office/drawing/2014/main" id="{50765418-CE1E-7B28-C7BC-91A137D20A33}"/>
              </a:ext>
            </a:extLst>
          </p:cNvPr>
          <p:cNvGrpSpPr/>
          <p:nvPr/>
        </p:nvGrpSpPr>
        <p:grpSpPr>
          <a:xfrm>
            <a:off x="-174475" y="4615796"/>
            <a:ext cx="1759077" cy="1168563"/>
            <a:chOff x="-174475" y="892136"/>
            <a:chExt cx="1759077" cy="1168563"/>
          </a:xfrm>
        </p:grpSpPr>
        <p:pic>
          <p:nvPicPr>
            <p:cNvPr id="120" name="Object 65">
              <a:extLst>
                <a:ext uri="{FF2B5EF4-FFF2-40B4-BE49-F238E27FC236}">
                  <a16:creationId xmlns:a16="http://schemas.microsoft.com/office/drawing/2014/main" id="{607BAF85-DE66-ED5D-CDE8-D99E6713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21" name="Object 71">
            <a:extLst>
              <a:ext uri="{FF2B5EF4-FFF2-40B4-BE49-F238E27FC236}">
                <a16:creationId xmlns:a16="http://schemas.microsoft.com/office/drawing/2014/main" id="{3FD48B45-5837-482D-E97C-3DD1AEA40EA7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23" name="Object 81">
            <a:extLst>
              <a:ext uri="{FF2B5EF4-FFF2-40B4-BE49-F238E27FC236}">
                <a16:creationId xmlns:a16="http://schemas.microsoft.com/office/drawing/2014/main" id="{D178442D-508A-4854-DFCD-FAE92F03C7E0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24" name="Object 82">
            <a:extLst>
              <a:ext uri="{FF2B5EF4-FFF2-40B4-BE49-F238E27FC236}">
                <a16:creationId xmlns:a16="http://schemas.microsoft.com/office/drawing/2014/main" id="{2F0D375F-E027-AF0C-2C95-7267F002B17D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25" name="Object 84">
            <a:extLst>
              <a:ext uri="{FF2B5EF4-FFF2-40B4-BE49-F238E27FC236}">
                <a16:creationId xmlns:a16="http://schemas.microsoft.com/office/drawing/2014/main" id="{9E002631-F005-C8F2-90ED-5503D937D41B}"/>
              </a:ext>
            </a:extLst>
          </p:cNvPr>
          <p:cNvSpPr txBox="1"/>
          <p:nvPr/>
        </p:nvSpPr>
        <p:spPr>
          <a:xfrm>
            <a:off x="-405270" y="8522838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 dirty="0"/>
          </a:p>
        </p:txBody>
      </p:sp>
      <p:grpSp>
        <p:nvGrpSpPr>
          <p:cNvPr id="126" name="그룹 1020">
            <a:extLst>
              <a:ext uri="{FF2B5EF4-FFF2-40B4-BE49-F238E27FC236}">
                <a16:creationId xmlns:a16="http://schemas.microsoft.com/office/drawing/2014/main" id="{0C1DE5FC-A1C3-2E6E-E96A-FAC3AA47F306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31" name="Object 85">
              <a:extLst>
                <a:ext uri="{FF2B5EF4-FFF2-40B4-BE49-F238E27FC236}">
                  <a16:creationId xmlns:a16="http://schemas.microsoft.com/office/drawing/2014/main" id="{B252E11D-8068-C452-7C25-190A4054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32" name="그룹 1014">
            <a:extLst>
              <a:ext uri="{FF2B5EF4-FFF2-40B4-BE49-F238E27FC236}">
                <a16:creationId xmlns:a16="http://schemas.microsoft.com/office/drawing/2014/main" id="{300AD6A2-521F-D00B-8616-F6B2EFED6AC7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33" name="Object 53">
              <a:extLst>
                <a:ext uri="{FF2B5EF4-FFF2-40B4-BE49-F238E27FC236}">
                  <a16:creationId xmlns:a16="http://schemas.microsoft.com/office/drawing/2014/main" id="{9E550C99-A0B5-F5A9-1A22-4E5A4E29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4" name="Object 79">
            <a:extLst>
              <a:ext uri="{FF2B5EF4-FFF2-40B4-BE49-F238E27FC236}">
                <a16:creationId xmlns:a16="http://schemas.microsoft.com/office/drawing/2014/main" id="{512CE4E3-97E7-35CF-CAF3-215C764C48EE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5" name="그룹 1029">
            <a:extLst>
              <a:ext uri="{FF2B5EF4-FFF2-40B4-BE49-F238E27FC236}">
                <a16:creationId xmlns:a16="http://schemas.microsoft.com/office/drawing/2014/main" id="{60455EEB-2734-BF91-4B2D-969FE83FAED5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36" name="Object 94">
              <a:extLst>
                <a:ext uri="{FF2B5EF4-FFF2-40B4-BE49-F238E27FC236}">
                  <a16:creationId xmlns:a16="http://schemas.microsoft.com/office/drawing/2014/main" id="{037ED51C-9002-C195-6A0C-E38941942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70" name="그룹 1015">
            <a:extLst>
              <a:ext uri="{FF2B5EF4-FFF2-40B4-BE49-F238E27FC236}">
                <a16:creationId xmlns:a16="http://schemas.microsoft.com/office/drawing/2014/main" id="{DAB28F87-AEDB-D016-26E8-6D81CEC122A0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07" name="Object 56">
              <a:extLst>
                <a:ext uri="{FF2B5EF4-FFF2-40B4-BE49-F238E27FC236}">
                  <a16:creationId xmlns:a16="http://schemas.microsoft.com/office/drawing/2014/main" id="{E2B824B0-9B7C-9893-21F1-1D3D7552B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22" name="Object 80">
            <a:extLst>
              <a:ext uri="{FF2B5EF4-FFF2-40B4-BE49-F238E27FC236}">
                <a16:creationId xmlns:a16="http://schemas.microsoft.com/office/drawing/2014/main" id="{0CEA2909-F485-D938-9890-044FF7018818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28965" y="746397"/>
            <a:ext cx="266674" cy="8748477"/>
            <a:chOff x="17728965" y="746397"/>
            <a:chExt cx="266674" cy="8748477"/>
          </a:xfrm>
        </p:grpSpPr>
        <p:sp>
          <p:nvSpPr>
            <p:cNvPr id="3" name="Object 3"/>
            <p:cNvSpPr txBox="1"/>
            <p:nvPr/>
          </p:nvSpPr>
          <p:spPr>
            <a:xfrm rot="-16200000">
              <a:off x="15741759" y="2600273"/>
              <a:ext cx="4107743" cy="3999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>
                  <a:solidFill>
                    <a:srgbClr val="2F1102"/>
                  </a:solidFill>
                  <a:latin typeface="KoPubWorldBatang_Pro Medium" pitchFamily="34" charset="0"/>
                  <a:cs typeface="KoPubWorldBatang_Pro Medium" pitchFamily="34" charset="0"/>
                </a:rPr>
                <a:t>B2B Business Proposal</a:t>
              </a:r>
              <a:endParaRPr lang="en-US"/>
            </a:p>
          </p:txBody>
        </p:sp>
        <p:sp>
          <p:nvSpPr>
            <p:cNvPr id="4" name="Object 4"/>
            <p:cNvSpPr txBox="1"/>
            <p:nvPr/>
          </p:nvSpPr>
          <p:spPr>
            <a:xfrm rot="-16200000">
              <a:off x="17277560" y="8776794"/>
              <a:ext cx="1036169" cy="3999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>
                  <a:solidFill>
                    <a:srgbClr val="2F1102"/>
                  </a:solidFill>
                  <a:latin typeface="KoPubWorldBatang_Pro Medium" pitchFamily="34" charset="0"/>
                  <a:cs typeface="KoPubWorldBatang_Pro Medium" pitchFamily="34" charset="0"/>
                </a:rPr>
                <a:t>01</a:t>
              </a:r>
              <a:endParaRPr lang="en-US"/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8282632" y="801000"/>
            <a:ext cx="8663452" cy="8775143"/>
            <a:chOff x="8282632" y="801000"/>
            <a:chExt cx="8663452" cy="8775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2632" y="801000"/>
              <a:ext cx="8663452" cy="8775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9631" y="2815924"/>
            <a:ext cx="8527036" cy="6066667"/>
            <a:chOff x="1339631" y="2934054"/>
            <a:chExt cx="8527036" cy="60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631" y="2934054"/>
              <a:ext cx="8527036" cy="606666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51040" y="3821722"/>
            <a:ext cx="589316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회사 및 사업 소개 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165335" y="3809294"/>
            <a:ext cx="64834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74998" y="4585904"/>
            <a:ext cx="4414019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시장</a:t>
            </a:r>
            <a:r>
              <a:rPr lang="ko-KR" altLang="en-US" sz="2700" b="1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분석</a:t>
            </a:r>
            <a:endParaRPr lang="en-US" altLang="ko-KR" sz="2700" dirty="0">
              <a:solidFill>
                <a:srgbClr val="FF9939"/>
              </a:solidFill>
              <a:latin typeface="KoPubWorldBatang_Pro Bold" pitchFamily="34" charset="0"/>
              <a:cs typeface="KoPubWorldBatang_Pro Bold" pitchFamily="34" charset="0"/>
            </a:endParaRPr>
          </a:p>
          <a:p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165335" y="8210260"/>
            <a:ext cx="51428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36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39631" y="1657705"/>
            <a:ext cx="5299332" cy="16000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300">
                <a:solidFill>
                  <a:srgbClr val="2F1102"/>
                </a:solidFill>
                <a:latin typeface="KoPubWorldBatang_Pro Bold" pitchFamily="34" charset="0"/>
                <a:cs typeface="KoPubWorldBatang_Pro Bold" pitchFamily="34" charset="0"/>
              </a:rPr>
              <a:t>Contents</a:t>
            </a:r>
            <a:endParaRPr lang="en-US"/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281D887D-695D-35DD-60B0-A084ABF9B3DC}"/>
              </a:ext>
            </a:extLst>
          </p:cNvPr>
          <p:cNvSpPr txBox="1"/>
          <p:nvPr/>
        </p:nvSpPr>
        <p:spPr>
          <a:xfrm>
            <a:off x="1862332" y="5346297"/>
            <a:ext cx="227294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문제 인식 </a:t>
            </a:r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 </a:t>
            </a:r>
            <a:endParaRPr lang="en-US" altLang="ko-KR" sz="2700" dirty="0">
              <a:solidFill>
                <a:srgbClr val="FF9939"/>
              </a:solidFill>
              <a:latin typeface="KoPubWorldBatang_Pro Bold" pitchFamily="34" charset="0"/>
              <a:cs typeface="KoPubWorldBatang_Pro Bold" pitchFamily="34" charset="0"/>
            </a:endParaRPr>
          </a:p>
        </p:txBody>
      </p:sp>
      <p:sp>
        <p:nvSpPr>
          <p:cNvPr id="36" name="Object 24">
            <a:extLst>
              <a:ext uri="{FF2B5EF4-FFF2-40B4-BE49-F238E27FC236}">
                <a16:creationId xmlns:a16="http://schemas.microsoft.com/office/drawing/2014/main" id="{837C6B51-C337-7A46-9A80-9FB675CBB3C3}"/>
              </a:ext>
            </a:extLst>
          </p:cNvPr>
          <p:cNvSpPr txBox="1"/>
          <p:nvPr/>
        </p:nvSpPr>
        <p:spPr>
          <a:xfrm>
            <a:off x="1862332" y="6021026"/>
            <a:ext cx="5985364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비즈니스 모델</a:t>
            </a:r>
            <a:endParaRPr lang="en-US" dirty="0"/>
          </a:p>
        </p:txBody>
      </p:sp>
      <p:sp>
        <p:nvSpPr>
          <p:cNvPr id="41" name="Object 24">
            <a:extLst>
              <a:ext uri="{FF2B5EF4-FFF2-40B4-BE49-F238E27FC236}">
                <a16:creationId xmlns:a16="http://schemas.microsoft.com/office/drawing/2014/main" id="{C9E674C6-2D03-0A95-889D-B3F5E4F5F92D}"/>
              </a:ext>
            </a:extLst>
          </p:cNvPr>
          <p:cNvSpPr txBox="1"/>
          <p:nvPr/>
        </p:nvSpPr>
        <p:spPr>
          <a:xfrm>
            <a:off x="1877598" y="6733928"/>
            <a:ext cx="2956153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마케팅 전략  </a:t>
            </a:r>
            <a:endParaRPr lang="en-US" dirty="0"/>
          </a:p>
        </p:txBody>
      </p:sp>
      <p:sp>
        <p:nvSpPr>
          <p:cNvPr id="42" name="Object 24">
            <a:extLst>
              <a:ext uri="{FF2B5EF4-FFF2-40B4-BE49-F238E27FC236}">
                <a16:creationId xmlns:a16="http://schemas.microsoft.com/office/drawing/2014/main" id="{2C03639E-3F23-80D5-6E5D-5BCB648B5094}"/>
              </a:ext>
            </a:extLst>
          </p:cNvPr>
          <p:cNvSpPr txBox="1"/>
          <p:nvPr/>
        </p:nvSpPr>
        <p:spPr>
          <a:xfrm>
            <a:off x="1877599" y="7442419"/>
            <a:ext cx="304924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성장 및 기대효과</a:t>
            </a:r>
            <a:endParaRPr lang="en-US" altLang="ko-KR" sz="2700" dirty="0">
              <a:solidFill>
                <a:srgbClr val="FF9939"/>
              </a:solidFill>
              <a:latin typeface="KoPubWorldBatang_Pro Bold" pitchFamily="34" charset="0"/>
              <a:cs typeface="KoPubWorldBatang_Pro Bold" pitchFamily="34" charset="0"/>
            </a:endParaRPr>
          </a:p>
          <a:p>
            <a:endParaRPr lang="en-US" dirty="0"/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03B3CF18-A45D-1179-FB0A-9A0D517B923C}"/>
              </a:ext>
            </a:extLst>
          </p:cNvPr>
          <p:cNvSpPr txBox="1"/>
          <p:nvPr/>
        </p:nvSpPr>
        <p:spPr>
          <a:xfrm>
            <a:off x="1895649" y="8141653"/>
            <a:ext cx="2412339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 </a:t>
            </a:r>
            <a:r>
              <a:rPr lang="ko-KR" altLang="en-US" sz="2700" dirty="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자금 계획 </a:t>
            </a:r>
            <a:endParaRPr lang="en-US" altLang="ko-KR" sz="2700" dirty="0">
              <a:solidFill>
                <a:srgbClr val="FF9939"/>
              </a:solidFill>
              <a:latin typeface="KoPubWorldBatang_Pro Bold" pitchFamily="34" charset="0"/>
              <a:cs typeface="KoPubWorldBatang_Pro Bold" pitchFamily="34" charset="0"/>
            </a:endParaRPr>
          </a:p>
          <a:p>
            <a:endParaRPr lang="en-US" dirty="0"/>
          </a:p>
        </p:txBody>
      </p:sp>
      <p:grpSp>
        <p:nvGrpSpPr>
          <p:cNvPr id="48" name="그룹 1009">
            <a:extLst>
              <a:ext uri="{FF2B5EF4-FFF2-40B4-BE49-F238E27FC236}">
                <a16:creationId xmlns:a16="http://schemas.microsoft.com/office/drawing/2014/main" id="{1DF02693-026C-8634-27BF-A63B27EC953B}"/>
              </a:ext>
            </a:extLst>
          </p:cNvPr>
          <p:cNvGrpSpPr/>
          <p:nvPr/>
        </p:nvGrpSpPr>
        <p:grpSpPr>
          <a:xfrm>
            <a:off x="4895454" y="6295016"/>
            <a:ext cx="3013944" cy="81388"/>
            <a:chOff x="4727601" y="7314653"/>
            <a:chExt cx="2946580" cy="60050"/>
          </a:xfrm>
        </p:grpSpPr>
        <p:pic>
          <p:nvPicPr>
            <p:cNvPr id="49" name="Object 34">
              <a:extLst>
                <a:ext uri="{FF2B5EF4-FFF2-40B4-BE49-F238E27FC236}">
                  <a16:creationId xmlns:a16="http://schemas.microsoft.com/office/drawing/2014/main" id="{412D2618-13E1-4692-B0A8-719C62FAC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7601" y="7314653"/>
              <a:ext cx="2946580" cy="60050"/>
            </a:xfrm>
            <a:prstGeom prst="rect">
              <a:avLst/>
            </a:prstGeom>
          </p:spPr>
        </p:pic>
      </p:grpSp>
      <p:sp>
        <p:nvSpPr>
          <p:cNvPr id="58" name="Object 17">
            <a:extLst>
              <a:ext uri="{FF2B5EF4-FFF2-40B4-BE49-F238E27FC236}">
                <a16:creationId xmlns:a16="http://schemas.microsoft.com/office/drawing/2014/main" id="{132FA4BD-BFE1-9D8C-58D8-1A39AA66FE7D}"/>
              </a:ext>
            </a:extLst>
          </p:cNvPr>
          <p:cNvSpPr txBox="1"/>
          <p:nvPr/>
        </p:nvSpPr>
        <p:spPr>
          <a:xfrm>
            <a:off x="8157060" y="4619077"/>
            <a:ext cx="64834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07</a:t>
            </a: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23360D37-5D6F-AA6D-A78B-A22F7CF415FC}"/>
              </a:ext>
            </a:extLst>
          </p:cNvPr>
          <p:cNvSpPr txBox="1"/>
          <p:nvPr/>
        </p:nvSpPr>
        <p:spPr>
          <a:xfrm>
            <a:off x="8165335" y="7442419"/>
            <a:ext cx="64834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34</a:t>
            </a:r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A700F9AB-A305-195E-0645-C5F2D9919C6C}"/>
              </a:ext>
            </a:extLst>
          </p:cNvPr>
          <p:cNvSpPr txBox="1"/>
          <p:nvPr/>
        </p:nvSpPr>
        <p:spPr>
          <a:xfrm>
            <a:off x="8157061" y="6733297"/>
            <a:ext cx="64834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29</a:t>
            </a: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438F1FFE-01D0-4D3A-B3C4-886332E73845}"/>
              </a:ext>
            </a:extLst>
          </p:cNvPr>
          <p:cNvSpPr txBox="1"/>
          <p:nvPr/>
        </p:nvSpPr>
        <p:spPr>
          <a:xfrm>
            <a:off x="8159337" y="6076205"/>
            <a:ext cx="64834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21</a:t>
            </a:r>
          </a:p>
        </p:txBody>
      </p:sp>
      <p:sp>
        <p:nvSpPr>
          <p:cNvPr id="62" name="Object 17">
            <a:extLst>
              <a:ext uri="{FF2B5EF4-FFF2-40B4-BE49-F238E27FC236}">
                <a16:creationId xmlns:a16="http://schemas.microsoft.com/office/drawing/2014/main" id="{5D12C894-4509-7377-3E4A-A590AD5A1932}"/>
              </a:ext>
            </a:extLst>
          </p:cNvPr>
          <p:cNvSpPr txBox="1"/>
          <p:nvPr/>
        </p:nvSpPr>
        <p:spPr>
          <a:xfrm>
            <a:off x="8157060" y="5425497"/>
            <a:ext cx="64834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13</a:t>
            </a:r>
          </a:p>
        </p:txBody>
      </p:sp>
      <p:grpSp>
        <p:nvGrpSpPr>
          <p:cNvPr id="70" name="그룹 1007">
            <a:extLst>
              <a:ext uri="{FF2B5EF4-FFF2-40B4-BE49-F238E27FC236}">
                <a16:creationId xmlns:a16="http://schemas.microsoft.com/office/drawing/2014/main" id="{74A76562-05B1-7CDE-B165-5AB7A128283C}"/>
              </a:ext>
            </a:extLst>
          </p:cNvPr>
          <p:cNvGrpSpPr/>
          <p:nvPr/>
        </p:nvGrpSpPr>
        <p:grpSpPr>
          <a:xfrm>
            <a:off x="4980468" y="4009345"/>
            <a:ext cx="2920656" cy="81388"/>
            <a:chOff x="3714059" y="7352796"/>
            <a:chExt cx="3855097" cy="87308"/>
          </a:xfrm>
        </p:grpSpPr>
        <p:pic>
          <p:nvPicPr>
            <p:cNvPr id="71" name="Object 27">
              <a:extLst>
                <a:ext uri="{FF2B5EF4-FFF2-40B4-BE49-F238E27FC236}">
                  <a16:creationId xmlns:a16="http://schemas.microsoft.com/office/drawing/2014/main" id="{1AB40153-B398-2E2B-EED5-7BD5A8F6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4059" y="7352796"/>
              <a:ext cx="3855097" cy="87308"/>
            </a:xfrm>
            <a:prstGeom prst="rect">
              <a:avLst/>
            </a:prstGeom>
          </p:spPr>
        </p:pic>
      </p:grpSp>
      <p:pic>
        <p:nvPicPr>
          <p:cNvPr id="74" name="Object 34">
            <a:extLst>
              <a:ext uri="{FF2B5EF4-FFF2-40B4-BE49-F238E27FC236}">
                <a16:creationId xmlns:a16="http://schemas.microsoft.com/office/drawing/2014/main" id="{DE96794A-FC78-0A55-1618-583CCA6DAD9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0468" y="7638228"/>
            <a:ext cx="2928929" cy="79092"/>
          </a:xfrm>
          <a:prstGeom prst="rect">
            <a:avLst/>
          </a:prstGeom>
        </p:spPr>
      </p:pic>
      <p:grpSp>
        <p:nvGrpSpPr>
          <p:cNvPr id="75" name="그룹 1009">
            <a:extLst>
              <a:ext uri="{FF2B5EF4-FFF2-40B4-BE49-F238E27FC236}">
                <a16:creationId xmlns:a16="http://schemas.microsoft.com/office/drawing/2014/main" id="{456759EA-7341-0E6A-3152-991C0A7E9F95}"/>
              </a:ext>
            </a:extLst>
          </p:cNvPr>
          <p:cNvGrpSpPr/>
          <p:nvPr/>
        </p:nvGrpSpPr>
        <p:grpSpPr>
          <a:xfrm>
            <a:off x="4887180" y="6949670"/>
            <a:ext cx="3013944" cy="81388"/>
            <a:chOff x="4727601" y="7314653"/>
            <a:chExt cx="2946580" cy="60050"/>
          </a:xfrm>
        </p:grpSpPr>
        <p:pic>
          <p:nvPicPr>
            <p:cNvPr id="76" name="Object 34">
              <a:extLst>
                <a:ext uri="{FF2B5EF4-FFF2-40B4-BE49-F238E27FC236}">
                  <a16:creationId xmlns:a16="http://schemas.microsoft.com/office/drawing/2014/main" id="{5069D7E0-7B05-AEBA-7436-A2A03EF5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7601" y="7314653"/>
              <a:ext cx="2946580" cy="60050"/>
            </a:xfrm>
            <a:prstGeom prst="rect">
              <a:avLst/>
            </a:prstGeom>
          </p:spPr>
        </p:pic>
      </p:grpSp>
      <p:pic>
        <p:nvPicPr>
          <p:cNvPr id="77" name="Object 34">
            <a:extLst>
              <a:ext uri="{FF2B5EF4-FFF2-40B4-BE49-F238E27FC236}">
                <a16:creationId xmlns:a16="http://schemas.microsoft.com/office/drawing/2014/main" id="{6BB98C13-8CBF-5CB9-09C1-FC2BC38334A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3559" y="8364022"/>
            <a:ext cx="3467565" cy="93637"/>
          </a:xfrm>
          <a:prstGeom prst="rect">
            <a:avLst/>
          </a:prstGeom>
        </p:spPr>
      </p:pic>
      <p:pic>
        <p:nvPicPr>
          <p:cNvPr id="78" name="Object 34">
            <a:extLst>
              <a:ext uri="{FF2B5EF4-FFF2-40B4-BE49-F238E27FC236}">
                <a16:creationId xmlns:a16="http://schemas.microsoft.com/office/drawing/2014/main" id="{AD7DCB76-A168-0A05-C2E9-7FCD13DC4D0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7180" y="5592552"/>
            <a:ext cx="3013944" cy="81388"/>
          </a:xfrm>
          <a:prstGeom prst="rect">
            <a:avLst/>
          </a:prstGeom>
        </p:spPr>
      </p:pic>
      <p:pic>
        <p:nvPicPr>
          <p:cNvPr id="79" name="Object 34">
            <a:extLst>
              <a:ext uri="{FF2B5EF4-FFF2-40B4-BE49-F238E27FC236}">
                <a16:creationId xmlns:a16="http://schemas.microsoft.com/office/drawing/2014/main" id="{091C6CBE-C52D-BA63-FCD3-1F8D5F712A4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67" y="4824093"/>
            <a:ext cx="3013944" cy="813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120600" y="1678495"/>
            <a:ext cx="3900733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300">
              <a:cs typeface="Calibri"/>
            </a:endParaRPr>
          </a:p>
        </p:txBody>
      </p:sp>
      <p:pic>
        <p:nvPicPr>
          <p:cNvPr id="139" name="Object 50">
            <a:extLst>
              <a:ext uri="{FF2B5EF4-FFF2-40B4-BE49-F238E27FC236}">
                <a16:creationId xmlns:a16="http://schemas.microsoft.com/office/drawing/2014/main" id="{51BB2BAC-C2C7-86FB-A990-919FB611FA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4543024" y="5972310"/>
            <a:ext cx="6095903" cy="127085"/>
          </a:xfrm>
          <a:prstGeom prst="rect">
            <a:avLst/>
          </a:prstGeom>
        </p:spPr>
      </p:pic>
      <p:pic>
        <p:nvPicPr>
          <p:cNvPr id="70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7543AD1-4693-9242-D0A4-0EFB50BBF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003" y="1619730"/>
            <a:ext cx="4209019" cy="1811273"/>
          </a:xfrm>
          <a:prstGeom prst="rect">
            <a:avLst/>
          </a:prstGeom>
        </p:spPr>
      </p:pic>
      <p:pic>
        <p:nvPicPr>
          <p:cNvPr id="7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0DB39C7-B9F1-3439-A5C0-65E3E9CC3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0137" y="1597187"/>
            <a:ext cx="4622462" cy="1834983"/>
          </a:xfrm>
          <a:prstGeom prst="rect">
            <a:avLst/>
          </a:prstGeom>
        </p:spPr>
      </p:pic>
      <p:pic>
        <p:nvPicPr>
          <p:cNvPr id="7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CBDD36C-8265-7F8D-D9B6-0214FE8C0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827" y="3468719"/>
            <a:ext cx="8746772" cy="5722535"/>
          </a:xfrm>
          <a:prstGeom prst="rect">
            <a:avLst/>
          </a:prstGeom>
        </p:spPr>
      </p:pic>
      <p:grpSp>
        <p:nvGrpSpPr>
          <p:cNvPr id="46" name="그룹 1017">
            <a:extLst>
              <a:ext uri="{FF2B5EF4-FFF2-40B4-BE49-F238E27FC236}">
                <a16:creationId xmlns:a16="http://schemas.microsoft.com/office/drawing/2014/main" id="{8A87D975-4271-0117-929E-B48B86983248}"/>
              </a:ext>
            </a:extLst>
          </p:cNvPr>
          <p:cNvGrpSpPr/>
          <p:nvPr/>
        </p:nvGrpSpPr>
        <p:grpSpPr>
          <a:xfrm>
            <a:off x="4444362" y="4440594"/>
            <a:ext cx="465736" cy="175866"/>
            <a:chOff x="8043390" y="8258749"/>
            <a:chExt cx="465736" cy="17586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582599B4-432D-0FCC-9D4E-B43B0983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3390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BBEAF93A-8E04-5D15-1842-ABB5805851BB}"/>
              </a:ext>
            </a:extLst>
          </p:cNvPr>
          <p:cNvGrpSpPr/>
          <p:nvPr/>
        </p:nvGrpSpPr>
        <p:grpSpPr>
          <a:xfrm>
            <a:off x="2807979" y="5322454"/>
            <a:ext cx="3947168" cy="1196438"/>
            <a:chOff x="4113975" y="2929539"/>
            <a:chExt cx="11789413" cy="1196438"/>
          </a:xfrm>
        </p:grpSpPr>
        <p:pic>
          <p:nvPicPr>
            <p:cNvPr id="49" name="Object 9">
              <a:extLst>
                <a:ext uri="{FF2B5EF4-FFF2-40B4-BE49-F238E27FC236}">
                  <a16:creationId xmlns:a16="http://schemas.microsoft.com/office/drawing/2014/main" id="{396A0901-935D-58F9-F19A-3C508531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sp>
        <p:nvSpPr>
          <p:cNvPr id="50" name="Object 24">
            <a:extLst>
              <a:ext uri="{FF2B5EF4-FFF2-40B4-BE49-F238E27FC236}">
                <a16:creationId xmlns:a16="http://schemas.microsoft.com/office/drawing/2014/main" id="{34BF7F6F-923D-E848-B05C-7F5F75F6AB8C}"/>
              </a:ext>
            </a:extLst>
          </p:cNvPr>
          <p:cNvSpPr txBox="1"/>
          <p:nvPr/>
        </p:nvSpPr>
        <p:spPr>
          <a:xfrm>
            <a:off x="3369663" y="5793083"/>
            <a:ext cx="26083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외식업 근무 환경 개선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시급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BF59D073-2709-943C-FFF0-CB29CDEAB821}"/>
              </a:ext>
            </a:extLst>
          </p:cNvPr>
          <p:cNvGrpSpPr/>
          <p:nvPr/>
        </p:nvGrpSpPr>
        <p:grpSpPr>
          <a:xfrm>
            <a:off x="2508530" y="5191340"/>
            <a:ext cx="2771731" cy="436646"/>
            <a:chOff x="4481227" y="4634013"/>
            <a:chExt cx="2771731" cy="436646"/>
          </a:xfrm>
        </p:grpSpPr>
        <p:pic>
          <p:nvPicPr>
            <p:cNvPr id="52" name="Object 25">
              <a:extLst>
                <a:ext uri="{FF2B5EF4-FFF2-40B4-BE49-F238E27FC236}">
                  <a16:creationId xmlns:a16="http://schemas.microsoft.com/office/drawing/2014/main" id="{6054B37A-F344-E407-5467-1644B98B1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53" name="Object 15">
            <a:extLst>
              <a:ext uri="{FF2B5EF4-FFF2-40B4-BE49-F238E27FC236}">
                <a16:creationId xmlns:a16="http://schemas.microsoft.com/office/drawing/2014/main" id="{7186ED01-9C07-3CC1-5F7A-9F3BB9714749}"/>
              </a:ext>
            </a:extLst>
          </p:cNvPr>
          <p:cNvSpPr txBox="1"/>
          <p:nvPr/>
        </p:nvSpPr>
        <p:spPr>
          <a:xfrm>
            <a:off x="2889927" y="5191012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외식업계의 실정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D481742C-3362-63E1-6F3B-1B69D673EE70}"/>
              </a:ext>
            </a:extLst>
          </p:cNvPr>
          <p:cNvGrpSpPr/>
          <p:nvPr/>
        </p:nvGrpSpPr>
        <p:grpSpPr>
          <a:xfrm>
            <a:off x="2230886" y="4770942"/>
            <a:ext cx="809524" cy="855507"/>
            <a:chOff x="4079365" y="4398991"/>
            <a:chExt cx="809524" cy="855507"/>
          </a:xfrm>
        </p:grpSpPr>
        <p:grpSp>
          <p:nvGrpSpPr>
            <p:cNvPr id="55" name="그룹 1010">
              <a:extLst>
                <a:ext uri="{FF2B5EF4-FFF2-40B4-BE49-F238E27FC236}">
                  <a16:creationId xmlns:a16="http://schemas.microsoft.com/office/drawing/2014/main" id="{F787AA84-B1D3-3E00-2E59-1637A6387E97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59" name="Object 30">
                <a:extLst>
                  <a:ext uri="{FF2B5EF4-FFF2-40B4-BE49-F238E27FC236}">
                    <a16:creationId xmlns:a16="http://schemas.microsoft.com/office/drawing/2014/main" id="{6DA7E20F-7B81-6C23-0115-86C0F0DB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57" name="그룹 1011">
              <a:extLst>
                <a:ext uri="{FF2B5EF4-FFF2-40B4-BE49-F238E27FC236}">
                  <a16:creationId xmlns:a16="http://schemas.microsoft.com/office/drawing/2014/main" id="{7318DDAB-E0A6-7E0A-DC7B-D86684F44F06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58" name="Object 33">
                <a:extLst>
                  <a:ext uri="{FF2B5EF4-FFF2-40B4-BE49-F238E27FC236}">
                    <a16:creationId xmlns:a16="http://schemas.microsoft.com/office/drawing/2014/main" id="{944840CF-066E-107E-3771-860D4EA0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56" name="그룹 1016">
            <a:extLst>
              <a:ext uri="{FF2B5EF4-FFF2-40B4-BE49-F238E27FC236}">
                <a16:creationId xmlns:a16="http://schemas.microsoft.com/office/drawing/2014/main" id="{FABFC56B-0700-43FB-1FD5-212B38A2A5F5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0" name="Object 59">
              <a:extLst>
                <a:ext uri="{FF2B5EF4-FFF2-40B4-BE49-F238E27FC236}">
                  <a16:creationId xmlns:a16="http://schemas.microsoft.com/office/drawing/2014/main" id="{3422C346-E5A6-50DF-A1D2-97B0C4F4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61" name="그룹 1017">
            <a:extLst>
              <a:ext uri="{FF2B5EF4-FFF2-40B4-BE49-F238E27FC236}">
                <a16:creationId xmlns:a16="http://schemas.microsoft.com/office/drawing/2014/main" id="{D83AED25-395E-A04E-ABA0-11D2E8B8BAFB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62" name="Object 62">
              <a:extLst>
                <a:ext uri="{FF2B5EF4-FFF2-40B4-BE49-F238E27FC236}">
                  <a16:creationId xmlns:a16="http://schemas.microsoft.com/office/drawing/2014/main" id="{4F51590D-769D-3C67-EB77-6A688B71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63" name="그룹 1018">
            <a:extLst>
              <a:ext uri="{FF2B5EF4-FFF2-40B4-BE49-F238E27FC236}">
                <a16:creationId xmlns:a16="http://schemas.microsoft.com/office/drawing/2014/main" id="{EB1AFC09-2329-7553-ADE3-122F50F7D448}"/>
              </a:ext>
            </a:extLst>
          </p:cNvPr>
          <p:cNvGrpSpPr/>
          <p:nvPr/>
        </p:nvGrpSpPr>
        <p:grpSpPr>
          <a:xfrm>
            <a:off x="-174475" y="4615796"/>
            <a:ext cx="1759077" cy="1168563"/>
            <a:chOff x="-174475" y="892136"/>
            <a:chExt cx="1759077" cy="1168563"/>
          </a:xfrm>
        </p:grpSpPr>
        <p:pic>
          <p:nvPicPr>
            <p:cNvPr id="64" name="Object 65">
              <a:extLst>
                <a:ext uri="{FF2B5EF4-FFF2-40B4-BE49-F238E27FC236}">
                  <a16:creationId xmlns:a16="http://schemas.microsoft.com/office/drawing/2014/main" id="{0216BF4B-05A3-E71D-DFEE-2B3AA830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5" name="Object 71">
            <a:extLst>
              <a:ext uri="{FF2B5EF4-FFF2-40B4-BE49-F238E27FC236}">
                <a16:creationId xmlns:a16="http://schemas.microsoft.com/office/drawing/2014/main" id="{BF93F64A-E7F7-44E7-DA83-47280D355FB3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6" name="Object 81">
            <a:extLst>
              <a:ext uri="{FF2B5EF4-FFF2-40B4-BE49-F238E27FC236}">
                <a16:creationId xmlns:a16="http://schemas.microsoft.com/office/drawing/2014/main" id="{702B81A6-AA4A-D7E5-2F42-07FE76B122E7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67" name="Object 82">
            <a:extLst>
              <a:ext uri="{FF2B5EF4-FFF2-40B4-BE49-F238E27FC236}">
                <a16:creationId xmlns:a16="http://schemas.microsoft.com/office/drawing/2014/main" id="{BF304A3D-592A-399B-E288-E659394CDA08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8" name="Object 84">
            <a:extLst>
              <a:ext uri="{FF2B5EF4-FFF2-40B4-BE49-F238E27FC236}">
                <a16:creationId xmlns:a16="http://schemas.microsoft.com/office/drawing/2014/main" id="{D05B1364-2CED-3628-7521-41DBF1D1D288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9" name="그룹 1020">
            <a:extLst>
              <a:ext uri="{FF2B5EF4-FFF2-40B4-BE49-F238E27FC236}">
                <a16:creationId xmlns:a16="http://schemas.microsoft.com/office/drawing/2014/main" id="{7566C7C3-4539-AC14-FE8F-A2C9EBFABE39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71" name="Object 85">
              <a:extLst>
                <a:ext uri="{FF2B5EF4-FFF2-40B4-BE49-F238E27FC236}">
                  <a16:creationId xmlns:a16="http://schemas.microsoft.com/office/drawing/2014/main" id="{D84384E4-7ACF-33A2-C8CC-AF83DC31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72" name="그룹 1014">
            <a:extLst>
              <a:ext uri="{FF2B5EF4-FFF2-40B4-BE49-F238E27FC236}">
                <a16:creationId xmlns:a16="http://schemas.microsoft.com/office/drawing/2014/main" id="{A78CEF3E-1F8D-CAAF-A472-0D458BCF2585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73" name="Object 53">
              <a:extLst>
                <a:ext uri="{FF2B5EF4-FFF2-40B4-BE49-F238E27FC236}">
                  <a16:creationId xmlns:a16="http://schemas.microsoft.com/office/drawing/2014/main" id="{90247FFD-71F3-83C9-9E51-5D4EA6D4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74" name="Object 79">
            <a:extLst>
              <a:ext uri="{FF2B5EF4-FFF2-40B4-BE49-F238E27FC236}">
                <a16:creationId xmlns:a16="http://schemas.microsoft.com/office/drawing/2014/main" id="{A9983FE2-8FE1-FDCE-3BC5-1D4D3AACC169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75" name="그룹 1029">
            <a:extLst>
              <a:ext uri="{FF2B5EF4-FFF2-40B4-BE49-F238E27FC236}">
                <a16:creationId xmlns:a16="http://schemas.microsoft.com/office/drawing/2014/main" id="{C4749343-9A49-1FE5-339F-474ACA21FCF8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76" name="Object 94">
              <a:extLst>
                <a:ext uri="{FF2B5EF4-FFF2-40B4-BE49-F238E27FC236}">
                  <a16:creationId xmlns:a16="http://schemas.microsoft.com/office/drawing/2014/main" id="{282490E0-D095-BCDD-AA63-13508F5E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77" name="그룹 1015">
            <a:extLst>
              <a:ext uri="{FF2B5EF4-FFF2-40B4-BE49-F238E27FC236}">
                <a16:creationId xmlns:a16="http://schemas.microsoft.com/office/drawing/2014/main" id="{4FD9F780-3F8F-F6A7-6EF8-6ED9D1E13C47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80" name="Object 56">
              <a:extLst>
                <a:ext uri="{FF2B5EF4-FFF2-40B4-BE49-F238E27FC236}">
                  <a16:creationId xmlns:a16="http://schemas.microsoft.com/office/drawing/2014/main" id="{8DA9F684-B38B-157A-16BF-43F2E94A0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81" name="Object 80">
            <a:extLst>
              <a:ext uri="{FF2B5EF4-FFF2-40B4-BE49-F238E27FC236}">
                <a16:creationId xmlns:a16="http://schemas.microsoft.com/office/drawing/2014/main" id="{730F8178-79FC-32CE-7DAE-49DA01E0EA87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2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0451" y="5205219"/>
            <a:ext cx="116317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NOOLER COOK – Business Model</a:t>
            </a:r>
            <a:endParaRPr lang="en-US" sz="5400" dirty="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0451" y="4497006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113653" y="43552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 서비스의 목적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81978" y="1333709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 모델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A6983C-DE7E-4C6A-89AB-C617A5CB1142}"/>
              </a:ext>
            </a:extLst>
          </p:cNvPr>
          <p:cNvSpPr/>
          <p:nvPr/>
        </p:nvSpPr>
        <p:spPr>
          <a:xfrm>
            <a:off x="7782693" y="4138176"/>
            <a:ext cx="4090487" cy="254268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1EAD5A-C7E2-BDA1-DC11-F1106487C5A3}"/>
              </a:ext>
            </a:extLst>
          </p:cNvPr>
          <p:cNvCxnSpPr>
            <a:cxnSpLocks/>
          </p:cNvCxnSpPr>
          <p:nvPr/>
        </p:nvCxnSpPr>
        <p:spPr>
          <a:xfrm flipV="1">
            <a:off x="11390986" y="3599254"/>
            <a:ext cx="2074460" cy="1364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22C866A-AA65-5818-84EE-85A4462019D3}"/>
              </a:ext>
            </a:extLst>
          </p:cNvPr>
          <p:cNvSpPr/>
          <p:nvPr/>
        </p:nvSpPr>
        <p:spPr>
          <a:xfrm>
            <a:off x="13529883" y="1742712"/>
            <a:ext cx="2803507" cy="261985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10B73B0-7D3F-2A29-8685-A373A22A4216}"/>
              </a:ext>
            </a:extLst>
          </p:cNvPr>
          <p:cNvCxnSpPr/>
          <p:nvPr/>
        </p:nvCxnSpPr>
        <p:spPr>
          <a:xfrm>
            <a:off x="12784347" y="251047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BF1582-EB00-AD2C-BC22-4220416720ED}"/>
              </a:ext>
            </a:extLst>
          </p:cNvPr>
          <p:cNvCxnSpPr/>
          <p:nvPr/>
        </p:nvCxnSpPr>
        <p:spPr>
          <a:xfrm flipH="1">
            <a:off x="6590581" y="2793787"/>
            <a:ext cx="6200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E26F50-55FD-C0C9-7A46-2941B7771171}"/>
              </a:ext>
            </a:extLst>
          </p:cNvPr>
          <p:cNvCxnSpPr/>
          <p:nvPr/>
        </p:nvCxnSpPr>
        <p:spPr>
          <a:xfrm>
            <a:off x="6625087" y="3135262"/>
            <a:ext cx="61420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F1C1D26-906E-52E4-4D4C-EE6A169859CF}"/>
              </a:ext>
            </a:extLst>
          </p:cNvPr>
          <p:cNvSpPr/>
          <p:nvPr/>
        </p:nvSpPr>
        <p:spPr>
          <a:xfrm>
            <a:off x="3233035" y="2013386"/>
            <a:ext cx="3026827" cy="221933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F75FA2-B837-EA0C-8D19-1385BE5D6F3D}"/>
              </a:ext>
            </a:extLst>
          </p:cNvPr>
          <p:cNvCxnSpPr/>
          <p:nvPr/>
        </p:nvCxnSpPr>
        <p:spPr>
          <a:xfrm>
            <a:off x="6014635" y="3993171"/>
            <a:ext cx="1713550" cy="171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1A3BCC-932F-9E36-84FD-C13DD604BCCB}"/>
              </a:ext>
            </a:extLst>
          </p:cNvPr>
          <p:cNvCxnSpPr/>
          <p:nvPr/>
        </p:nvCxnSpPr>
        <p:spPr>
          <a:xfrm flipH="1" flipV="1">
            <a:off x="6360450" y="3817583"/>
            <a:ext cx="1557826" cy="1557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CEF4B3AB-2BE9-CC8B-212E-097A3C84977E}"/>
              </a:ext>
            </a:extLst>
          </p:cNvPr>
          <p:cNvSpPr/>
          <p:nvPr/>
        </p:nvSpPr>
        <p:spPr>
          <a:xfrm>
            <a:off x="8287847" y="8023829"/>
            <a:ext cx="3227966" cy="204946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02F06B-B417-20B7-BD69-19D531425568}"/>
              </a:ext>
            </a:extLst>
          </p:cNvPr>
          <p:cNvCxnSpPr>
            <a:cxnSpLocks/>
          </p:cNvCxnSpPr>
          <p:nvPr/>
        </p:nvCxnSpPr>
        <p:spPr>
          <a:xfrm flipV="1">
            <a:off x="9961167" y="6732650"/>
            <a:ext cx="0" cy="1056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346B27-E10C-39CB-D960-1CB622D1D468}"/>
              </a:ext>
            </a:extLst>
          </p:cNvPr>
          <p:cNvCxnSpPr>
            <a:cxnSpLocks/>
          </p:cNvCxnSpPr>
          <p:nvPr/>
        </p:nvCxnSpPr>
        <p:spPr>
          <a:xfrm flipH="1" flipV="1">
            <a:off x="5028081" y="4408305"/>
            <a:ext cx="3548967" cy="3681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9E25E77-025A-14F3-CC28-DC85A52D8C54}"/>
              </a:ext>
            </a:extLst>
          </p:cNvPr>
          <p:cNvCxnSpPr>
            <a:cxnSpLocks/>
          </p:cNvCxnSpPr>
          <p:nvPr/>
        </p:nvCxnSpPr>
        <p:spPr>
          <a:xfrm>
            <a:off x="4787644" y="4680982"/>
            <a:ext cx="3537098" cy="3643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71DC26-1BFD-AAD3-19E7-87B6C514AC35}"/>
              </a:ext>
            </a:extLst>
          </p:cNvPr>
          <p:cNvSpPr txBox="1"/>
          <p:nvPr/>
        </p:nvSpPr>
        <p:spPr>
          <a:xfrm>
            <a:off x="8130708" y="2384662"/>
            <a:ext cx="31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요리사에 대한 리뷰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DB893F-0A85-736C-3456-5E9847072450}"/>
              </a:ext>
            </a:extLst>
          </p:cNvPr>
          <p:cNvSpPr txBox="1"/>
          <p:nvPr/>
        </p:nvSpPr>
        <p:spPr>
          <a:xfrm>
            <a:off x="8130708" y="3269169"/>
            <a:ext cx="31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고퀄리티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식사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F419D-3B12-7A7C-CAE3-636E03D52E54}"/>
              </a:ext>
            </a:extLst>
          </p:cNvPr>
          <p:cNvSpPr txBox="1"/>
          <p:nvPr/>
        </p:nvSpPr>
        <p:spPr>
          <a:xfrm rot="19566970">
            <a:off x="11587051" y="4373643"/>
            <a:ext cx="19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요리사 매칭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C0EED-3ADF-4D16-71C9-483DC33897BC}"/>
              </a:ext>
            </a:extLst>
          </p:cNvPr>
          <p:cNvSpPr txBox="1"/>
          <p:nvPr/>
        </p:nvSpPr>
        <p:spPr>
          <a:xfrm>
            <a:off x="10014752" y="7159340"/>
            <a:ext cx="133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수수료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41B71-CF12-43B5-705C-B6CED0CF77AC}"/>
              </a:ext>
            </a:extLst>
          </p:cNvPr>
          <p:cNvSpPr txBox="1"/>
          <p:nvPr/>
        </p:nvSpPr>
        <p:spPr>
          <a:xfrm rot="2625240">
            <a:off x="6459085" y="4050633"/>
            <a:ext cx="178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요리사에게 보험제공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AE4383-9B8D-C0B7-CC76-8D34E85D415A}"/>
              </a:ext>
            </a:extLst>
          </p:cNvPr>
          <p:cNvSpPr txBox="1"/>
          <p:nvPr/>
        </p:nvSpPr>
        <p:spPr>
          <a:xfrm rot="2625240">
            <a:off x="5750035" y="4775296"/>
            <a:ext cx="17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수수료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2E842-AA02-10FD-65D9-4AD30FDCA0EF}"/>
              </a:ext>
            </a:extLst>
          </p:cNvPr>
          <p:cNvSpPr txBox="1"/>
          <p:nvPr/>
        </p:nvSpPr>
        <p:spPr>
          <a:xfrm rot="2771696">
            <a:off x="4716354" y="6497373"/>
            <a:ext cx="32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업체에 대한 리뷰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72460E-0B2B-B8AF-E7CD-456A2BA8412E}"/>
              </a:ext>
            </a:extLst>
          </p:cNvPr>
          <p:cNvSpPr txBox="1"/>
          <p:nvPr/>
        </p:nvSpPr>
        <p:spPr>
          <a:xfrm rot="2771696">
            <a:off x="5341723" y="5929427"/>
            <a:ext cx="32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싼가격에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식재료 제공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7C5C093-ED67-56C8-95E0-CADBAF84901B}"/>
              </a:ext>
            </a:extLst>
          </p:cNvPr>
          <p:cNvSpPr/>
          <p:nvPr/>
        </p:nvSpPr>
        <p:spPr>
          <a:xfrm>
            <a:off x="2124256" y="4021481"/>
            <a:ext cx="820611" cy="867644"/>
          </a:xfrm>
          <a:prstGeom prst="ellipse">
            <a:avLst/>
          </a:prstGeom>
          <a:solidFill>
            <a:srgbClr val="F8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자체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AA094A9-687C-19E8-D085-C357FE322D3F}"/>
              </a:ext>
            </a:extLst>
          </p:cNvPr>
          <p:cNvSpPr/>
          <p:nvPr/>
        </p:nvSpPr>
        <p:spPr>
          <a:xfrm>
            <a:off x="1548574" y="2900118"/>
            <a:ext cx="820611" cy="86764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A9C76-86EB-6AEE-724F-29A8A9172C80}"/>
              </a:ext>
            </a:extLst>
          </p:cNvPr>
          <p:cNvCxnSpPr/>
          <p:nvPr/>
        </p:nvCxnSpPr>
        <p:spPr>
          <a:xfrm flipH="1">
            <a:off x="2425311" y="3269169"/>
            <a:ext cx="555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0082D25-33C7-B282-CC1F-82890577551F}"/>
              </a:ext>
            </a:extLst>
          </p:cNvPr>
          <p:cNvCxnSpPr>
            <a:cxnSpLocks/>
          </p:cNvCxnSpPr>
          <p:nvPr/>
        </p:nvCxnSpPr>
        <p:spPr>
          <a:xfrm flipH="1">
            <a:off x="2860604" y="3715495"/>
            <a:ext cx="378749" cy="389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CCC553-977B-0C44-B4F0-21A34C9A9F19}"/>
              </a:ext>
            </a:extLst>
          </p:cNvPr>
          <p:cNvSpPr txBox="1"/>
          <p:nvPr/>
        </p:nvSpPr>
        <p:spPr>
          <a:xfrm rot="18857837">
            <a:off x="2991940" y="38662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월급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E94D12-619C-13D3-B2E7-F30F8DB51179}"/>
              </a:ext>
            </a:extLst>
          </p:cNvPr>
          <p:cNvCxnSpPr/>
          <p:nvPr/>
        </p:nvCxnSpPr>
        <p:spPr>
          <a:xfrm>
            <a:off x="9605034" y="6642635"/>
            <a:ext cx="0" cy="1146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0508071-3579-E3A6-F237-A7096F1D200D}"/>
              </a:ext>
            </a:extLst>
          </p:cNvPr>
          <p:cNvSpPr txBox="1"/>
          <p:nvPr/>
        </p:nvSpPr>
        <p:spPr>
          <a:xfrm>
            <a:off x="8694070" y="7094057"/>
            <a:ext cx="91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소매업 홍보</a:t>
            </a:r>
          </a:p>
        </p:txBody>
      </p:sp>
      <p:grpSp>
        <p:nvGrpSpPr>
          <p:cNvPr id="60" name="그룹 1016">
            <a:extLst>
              <a:ext uri="{FF2B5EF4-FFF2-40B4-BE49-F238E27FC236}">
                <a16:creationId xmlns:a16="http://schemas.microsoft.com/office/drawing/2014/main" id="{31F9F4F6-A152-E350-25D0-FEAF128BE04C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62" name="Object 59">
              <a:extLst>
                <a:ext uri="{FF2B5EF4-FFF2-40B4-BE49-F238E27FC236}">
                  <a16:creationId xmlns:a16="http://schemas.microsoft.com/office/drawing/2014/main" id="{F41EF1D0-2CF4-3123-143E-C7E0C2B84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63" name="그룹 1017">
            <a:extLst>
              <a:ext uri="{FF2B5EF4-FFF2-40B4-BE49-F238E27FC236}">
                <a16:creationId xmlns:a16="http://schemas.microsoft.com/office/drawing/2014/main" id="{CDAF9B31-78C1-FB00-AB37-9C72B2A06504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64" name="Object 62">
              <a:extLst>
                <a:ext uri="{FF2B5EF4-FFF2-40B4-BE49-F238E27FC236}">
                  <a16:creationId xmlns:a16="http://schemas.microsoft.com/office/drawing/2014/main" id="{70FEBCB6-3B03-808D-4AD1-65CF55BE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48A7E08D-B5F7-EEE4-2557-1E94B4DD6D26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66" name="Object 65">
              <a:extLst>
                <a:ext uri="{FF2B5EF4-FFF2-40B4-BE49-F238E27FC236}">
                  <a16:creationId xmlns:a16="http://schemas.microsoft.com/office/drawing/2014/main" id="{CC9C7259-CEA6-C908-6D39-440AFF50E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7" name="Object 71">
            <a:extLst>
              <a:ext uri="{FF2B5EF4-FFF2-40B4-BE49-F238E27FC236}">
                <a16:creationId xmlns:a16="http://schemas.microsoft.com/office/drawing/2014/main" id="{40E77519-2C3F-F783-C9A5-A69EDE5F8E33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9" name="Object 82">
            <a:extLst>
              <a:ext uri="{FF2B5EF4-FFF2-40B4-BE49-F238E27FC236}">
                <a16:creationId xmlns:a16="http://schemas.microsoft.com/office/drawing/2014/main" id="{E509DFA1-50A1-F103-379F-F989FABF0BBF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70" name="Object 84">
            <a:extLst>
              <a:ext uri="{FF2B5EF4-FFF2-40B4-BE49-F238E27FC236}">
                <a16:creationId xmlns:a16="http://schemas.microsoft.com/office/drawing/2014/main" id="{2E2608D7-1F6D-4221-D400-435F4278039B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73" name="그룹 1014">
            <a:extLst>
              <a:ext uri="{FF2B5EF4-FFF2-40B4-BE49-F238E27FC236}">
                <a16:creationId xmlns:a16="http://schemas.microsoft.com/office/drawing/2014/main" id="{1054DB16-0CFB-B58D-86DA-563032D7A3DF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74" name="Object 53">
              <a:extLst>
                <a:ext uri="{FF2B5EF4-FFF2-40B4-BE49-F238E27FC236}">
                  <a16:creationId xmlns:a16="http://schemas.microsoft.com/office/drawing/2014/main" id="{0E41CABC-3939-9409-FDA0-A9072997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75" name="Object 79">
            <a:extLst>
              <a:ext uri="{FF2B5EF4-FFF2-40B4-BE49-F238E27FC236}">
                <a16:creationId xmlns:a16="http://schemas.microsoft.com/office/drawing/2014/main" id="{D7A60230-A73B-0AAF-B9D1-3C66B580A606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78" name="그룹 1029">
            <a:extLst>
              <a:ext uri="{FF2B5EF4-FFF2-40B4-BE49-F238E27FC236}">
                <a16:creationId xmlns:a16="http://schemas.microsoft.com/office/drawing/2014/main" id="{719FB107-0613-F737-BD94-DD44A4A8B017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79" name="Object 94">
              <a:extLst>
                <a:ext uri="{FF2B5EF4-FFF2-40B4-BE49-F238E27FC236}">
                  <a16:creationId xmlns:a16="http://schemas.microsoft.com/office/drawing/2014/main" id="{2B46AB0A-8E9E-2062-8207-87B5D283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80" name="그룹 1015">
            <a:extLst>
              <a:ext uri="{FF2B5EF4-FFF2-40B4-BE49-F238E27FC236}">
                <a16:creationId xmlns:a16="http://schemas.microsoft.com/office/drawing/2014/main" id="{7ED5F280-E8C0-ED35-775C-9FD6C2C42937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81" name="Object 56">
              <a:extLst>
                <a:ext uri="{FF2B5EF4-FFF2-40B4-BE49-F238E27FC236}">
                  <a16:creationId xmlns:a16="http://schemas.microsoft.com/office/drawing/2014/main" id="{AE38E28F-46F1-633A-34A7-0A20C13E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82" name="Object 80">
            <a:extLst>
              <a:ext uri="{FF2B5EF4-FFF2-40B4-BE49-F238E27FC236}">
                <a16:creationId xmlns:a16="http://schemas.microsoft.com/office/drawing/2014/main" id="{5E22F5F8-E900-0691-9FF2-FF653152A884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8" name="Object 81">
            <a:extLst>
              <a:ext uri="{FF2B5EF4-FFF2-40B4-BE49-F238E27FC236}">
                <a16:creationId xmlns:a16="http://schemas.microsoft.com/office/drawing/2014/main" id="{DA6D93D6-4D25-650A-C8E3-B7F257CF5F33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71" name="그룹 1020">
            <a:extLst>
              <a:ext uri="{FF2B5EF4-FFF2-40B4-BE49-F238E27FC236}">
                <a16:creationId xmlns:a16="http://schemas.microsoft.com/office/drawing/2014/main" id="{7F17E600-D1D3-13C7-1D3D-E4B821B7C37C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72" name="Object 85">
              <a:extLst>
                <a:ext uri="{FF2B5EF4-FFF2-40B4-BE49-F238E27FC236}">
                  <a16:creationId xmlns:a16="http://schemas.microsoft.com/office/drawing/2014/main" id="{EC4FCDD6-6DA5-0ECA-F6F2-C9278D8D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98145" y="101586"/>
            <a:ext cx="11535569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 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69709" y="1167492"/>
            <a:ext cx="255939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/>
              </a:rPr>
              <a:t> 앱 구현</a:t>
            </a: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91A7CF68-CE16-7739-0988-98C7EACCB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14" y="2016149"/>
            <a:ext cx="4769081" cy="749016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15A3C3A-B782-8A83-17EF-EE8A4ADD9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57" y="2232403"/>
            <a:ext cx="4488110" cy="7273906"/>
          </a:xfrm>
          <a:prstGeom prst="rect">
            <a:avLst/>
          </a:prstGeom>
        </p:spPr>
      </p:pic>
      <p:pic>
        <p:nvPicPr>
          <p:cNvPr id="67" name="Object 50">
            <a:extLst>
              <a:ext uri="{FF2B5EF4-FFF2-40B4-BE49-F238E27FC236}">
                <a16:creationId xmlns:a16="http://schemas.microsoft.com/office/drawing/2014/main" id="{ABDDDB75-7CBF-2EEB-5FCC-6CA2A34653B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V="1">
            <a:off x="2410424" y="5667144"/>
            <a:ext cx="8392483" cy="174963"/>
          </a:xfrm>
          <a:prstGeom prst="rect">
            <a:avLst/>
          </a:prstGeom>
        </p:spPr>
      </p:pic>
      <p:pic>
        <p:nvPicPr>
          <p:cNvPr id="68" name="Object 50">
            <a:extLst>
              <a:ext uri="{FF2B5EF4-FFF2-40B4-BE49-F238E27FC236}">
                <a16:creationId xmlns:a16="http://schemas.microsoft.com/office/drawing/2014/main" id="{C72A7A97-5016-79A4-FE13-546C72A6A30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 flipV="1">
            <a:off x="8142394" y="5629458"/>
            <a:ext cx="8392432" cy="17496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C45C81D-172A-648B-CAA6-3D9B9AFD1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866" y="1690712"/>
            <a:ext cx="4985355" cy="7897007"/>
          </a:xfrm>
          <a:prstGeom prst="rect">
            <a:avLst/>
          </a:prstGeom>
        </p:spPr>
      </p:pic>
      <p:grpSp>
        <p:nvGrpSpPr>
          <p:cNvPr id="54" name="그룹 1016">
            <a:extLst>
              <a:ext uri="{FF2B5EF4-FFF2-40B4-BE49-F238E27FC236}">
                <a16:creationId xmlns:a16="http://schemas.microsoft.com/office/drawing/2014/main" id="{185A5E46-7FB9-42EF-61E2-0AB4EFB2AFA0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55" name="Object 59">
              <a:extLst>
                <a:ext uri="{FF2B5EF4-FFF2-40B4-BE49-F238E27FC236}">
                  <a16:creationId xmlns:a16="http://schemas.microsoft.com/office/drawing/2014/main" id="{0173DC16-D6D6-C14E-6696-26E42E6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56" name="그룹 1017">
            <a:extLst>
              <a:ext uri="{FF2B5EF4-FFF2-40B4-BE49-F238E27FC236}">
                <a16:creationId xmlns:a16="http://schemas.microsoft.com/office/drawing/2014/main" id="{5BBE6607-0272-7839-83F2-6C7A2C5336B9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57" name="Object 62">
              <a:extLst>
                <a:ext uri="{FF2B5EF4-FFF2-40B4-BE49-F238E27FC236}">
                  <a16:creationId xmlns:a16="http://schemas.microsoft.com/office/drawing/2014/main" id="{F2C83465-12F1-57EF-A76F-E42849BA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8" name="그룹 1018">
            <a:extLst>
              <a:ext uri="{FF2B5EF4-FFF2-40B4-BE49-F238E27FC236}">
                <a16:creationId xmlns:a16="http://schemas.microsoft.com/office/drawing/2014/main" id="{D8D84E8F-1DFE-8721-1E90-233904171CDB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59" name="Object 65">
              <a:extLst>
                <a:ext uri="{FF2B5EF4-FFF2-40B4-BE49-F238E27FC236}">
                  <a16:creationId xmlns:a16="http://schemas.microsoft.com/office/drawing/2014/main" id="{2EA1446E-15B5-2D4E-0AEB-27B6E0FA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0" name="Object 71">
            <a:extLst>
              <a:ext uri="{FF2B5EF4-FFF2-40B4-BE49-F238E27FC236}">
                <a16:creationId xmlns:a16="http://schemas.microsoft.com/office/drawing/2014/main" id="{9DA86DFC-5813-7986-29D4-2985006908C2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1" name="Object 82">
            <a:extLst>
              <a:ext uri="{FF2B5EF4-FFF2-40B4-BE49-F238E27FC236}">
                <a16:creationId xmlns:a16="http://schemas.microsoft.com/office/drawing/2014/main" id="{9A4AD3E0-D45D-1548-1B5F-D56340B5B991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2" name="Object 84">
            <a:extLst>
              <a:ext uri="{FF2B5EF4-FFF2-40B4-BE49-F238E27FC236}">
                <a16:creationId xmlns:a16="http://schemas.microsoft.com/office/drawing/2014/main" id="{43CA16D5-C5B7-342E-ECCA-55C889490E2D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4" name="그룹 1014">
            <a:extLst>
              <a:ext uri="{FF2B5EF4-FFF2-40B4-BE49-F238E27FC236}">
                <a16:creationId xmlns:a16="http://schemas.microsoft.com/office/drawing/2014/main" id="{1E954F2D-AB38-21C2-C728-4D419FEA0E2A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65" name="Object 53">
              <a:extLst>
                <a:ext uri="{FF2B5EF4-FFF2-40B4-BE49-F238E27FC236}">
                  <a16:creationId xmlns:a16="http://schemas.microsoft.com/office/drawing/2014/main" id="{47FF8AE8-8B6F-9C52-F998-7DE15966A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66" name="Object 79">
            <a:extLst>
              <a:ext uri="{FF2B5EF4-FFF2-40B4-BE49-F238E27FC236}">
                <a16:creationId xmlns:a16="http://schemas.microsoft.com/office/drawing/2014/main" id="{0123C19C-8B2F-D9E3-B340-9BEF6860CE50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9" name="그룹 1029">
            <a:extLst>
              <a:ext uri="{FF2B5EF4-FFF2-40B4-BE49-F238E27FC236}">
                <a16:creationId xmlns:a16="http://schemas.microsoft.com/office/drawing/2014/main" id="{94AA62DB-D4CB-AE42-0838-E31486A2724F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71" name="Object 94">
              <a:extLst>
                <a:ext uri="{FF2B5EF4-FFF2-40B4-BE49-F238E27FC236}">
                  <a16:creationId xmlns:a16="http://schemas.microsoft.com/office/drawing/2014/main" id="{BE9A0D07-B1EA-E2AD-38D1-F9BCAE46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72" name="그룹 1015">
            <a:extLst>
              <a:ext uri="{FF2B5EF4-FFF2-40B4-BE49-F238E27FC236}">
                <a16:creationId xmlns:a16="http://schemas.microsoft.com/office/drawing/2014/main" id="{01D5E21B-0E37-2085-7AFB-E165C6240163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73" name="Object 56">
              <a:extLst>
                <a:ext uri="{FF2B5EF4-FFF2-40B4-BE49-F238E27FC236}">
                  <a16:creationId xmlns:a16="http://schemas.microsoft.com/office/drawing/2014/main" id="{842A697E-1C6E-9CE7-8731-E07A9043F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74" name="Object 80">
            <a:extLst>
              <a:ext uri="{FF2B5EF4-FFF2-40B4-BE49-F238E27FC236}">
                <a16:creationId xmlns:a16="http://schemas.microsoft.com/office/drawing/2014/main" id="{BF2806CD-9935-084D-A17A-BEE4282DBDF0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75" name="Object 81">
            <a:extLst>
              <a:ext uri="{FF2B5EF4-FFF2-40B4-BE49-F238E27FC236}">
                <a16:creationId xmlns:a16="http://schemas.microsoft.com/office/drawing/2014/main" id="{54F953A2-AA0D-AE3E-917D-D092C642AF48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78" name="그룹 1020">
            <a:extLst>
              <a:ext uri="{FF2B5EF4-FFF2-40B4-BE49-F238E27FC236}">
                <a16:creationId xmlns:a16="http://schemas.microsoft.com/office/drawing/2014/main" id="{10D335D1-FDF2-CFF2-6C8A-1FD3761427A8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E203F3D4-C2BB-FFB8-F787-165F0F6C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35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98145" y="101586"/>
            <a:ext cx="11535569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 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69709" y="1167492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앱 구매</a:t>
            </a:r>
            <a:endParaRPr lang="en-US" altLang="ko-KR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8" name="Object 50">
            <a:extLst>
              <a:ext uri="{FF2B5EF4-FFF2-40B4-BE49-F238E27FC236}">
                <a16:creationId xmlns:a16="http://schemas.microsoft.com/office/drawing/2014/main" id="{C72A7A97-5016-79A4-FE13-546C72A6A3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6557780" y="5434628"/>
            <a:ext cx="8392432" cy="174962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DFC64F-5B57-FBC8-5C9C-70A628A0F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6572" y="1358613"/>
            <a:ext cx="4604730" cy="8102311"/>
          </a:xfrm>
          <a:prstGeom prst="rect">
            <a:avLst/>
          </a:prstGeom>
        </p:spPr>
      </p:pic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6235DE05-6908-E818-E364-58F1F9AE5B3C}"/>
              </a:ext>
            </a:extLst>
          </p:cNvPr>
          <p:cNvGrpSpPr/>
          <p:nvPr/>
        </p:nvGrpSpPr>
        <p:grpSpPr>
          <a:xfrm>
            <a:off x="3282890" y="3757638"/>
            <a:ext cx="3875222" cy="1196438"/>
            <a:chOff x="4113975" y="2929539"/>
            <a:chExt cx="11789413" cy="1196438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AFAFC16E-C956-26C0-AB28-4ABD774D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0C65586C-8BBC-E45E-D9C6-EB73AF12C376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13" name="Object 25">
              <a:extLst>
                <a:ext uri="{FF2B5EF4-FFF2-40B4-BE49-F238E27FC236}">
                  <a16:creationId xmlns:a16="http://schemas.microsoft.com/office/drawing/2014/main" id="{46574F90-7D14-801C-61E1-98A36704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55A6050-237F-8B92-5190-6F6467C52FA0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/>
              </a:rPr>
              <a:t>구독 서비스</a:t>
            </a:r>
            <a:endParaRPr lang="ko-KR" alt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A11626D4-86D8-AAEC-6CC3-E28C269C8541}"/>
              </a:ext>
            </a:extLst>
          </p:cNvPr>
          <p:cNvSpPr txBox="1"/>
          <p:nvPr/>
        </p:nvSpPr>
        <p:spPr>
          <a:xfrm>
            <a:off x="3756227" y="4235137"/>
            <a:ext cx="28797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월 구독비를 통한 할인</a:t>
            </a:r>
            <a:endParaRPr lang="ko-KR" altLang="en-US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1" name="그룹 1018">
            <a:extLst>
              <a:ext uri="{FF2B5EF4-FFF2-40B4-BE49-F238E27FC236}">
                <a16:creationId xmlns:a16="http://schemas.microsoft.com/office/drawing/2014/main" id="{9A335BB9-ABEF-F737-D6E4-9308959E3C57}"/>
              </a:ext>
            </a:extLst>
          </p:cNvPr>
          <p:cNvGrpSpPr/>
          <p:nvPr/>
        </p:nvGrpSpPr>
        <p:grpSpPr>
          <a:xfrm>
            <a:off x="4906872" y="5597317"/>
            <a:ext cx="465736" cy="175866"/>
            <a:chOff x="10961376" y="8258749"/>
            <a:chExt cx="465736" cy="175866"/>
          </a:xfrm>
        </p:grpSpPr>
        <p:pic>
          <p:nvPicPr>
            <p:cNvPr id="20" name="Object 55">
              <a:extLst>
                <a:ext uri="{FF2B5EF4-FFF2-40B4-BE49-F238E27FC236}">
                  <a16:creationId xmlns:a16="http://schemas.microsoft.com/office/drawing/2014/main" id="{FC2CF8D5-5190-4D79-5495-288DDE59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926A1AAD-0FFF-AF74-1481-115AD8CE5B7A}"/>
              </a:ext>
            </a:extLst>
          </p:cNvPr>
          <p:cNvGrpSpPr/>
          <p:nvPr/>
        </p:nvGrpSpPr>
        <p:grpSpPr>
          <a:xfrm>
            <a:off x="3137962" y="3139501"/>
            <a:ext cx="809524" cy="855507"/>
            <a:chOff x="4124811" y="4400286"/>
            <a:chExt cx="809524" cy="855507"/>
          </a:xfrm>
        </p:grpSpPr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116D71BD-E327-CFC9-BD5B-94254F2A73A2}"/>
                </a:ext>
              </a:extLst>
            </p:cNvPr>
            <p:cNvGrpSpPr/>
            <p:nvPr/>
          </p:nvGrpSpPr>
          <p:grpSpPr>
            <a:xfrm>
              <a:off x="4124811" y="4400286"/>
              <a:ext cx="809524" cy="855507"/>
              <a:chOff x="4124811" y="4400286"/>
              <a:chExt cx="809524" cy="855507"/>
            </a:xfrm>
          </p:grpSpPr>
          <p:pic>
            <p:nvPicPr>
              <p:cNvPr id="26" name="Object 30">
                <a:extLst>
                  <a:ext uri="{FF2B5EF4-FFF2-40B4-BE49-F238E27FC236}">
                    <a16:creationId xmlns:a16="http://schemas.microsoft.com/office/drawing/2014/main" id="{A657DB72-E362-BCFF-728F-9998CC8CA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24811" y="4400286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24" name="그룹 1011">
              <a:extLst>
                <a:ext uri="{FF2B5EF4-FFF2-40B4-BE49-F238E27FC236}">
                  <a16:creationId xmlns:a16="http://schemas.microsoft.com/office/drawing/2014/main" id="{79248EAD-6383-BC05-B649-BAFEEF1AD581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25" name="Object 33">
                <a:extLst>
                  <a:ext uri="{FF2B5EF4-FFF2-40B4-BE49-F238E27FC236}">
                    <a16:creationId xmlns:a16="http://schemas.microsoft.com/office/drawing/2014/main" id="{26EFCD90-677B-379F-2C27-03C0AD0B8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B5366F3E-26A0-CE79-7AB4-AE44D387A31D}"/>
              </a:ext>
            </a:extLst>
          </p:cNvPr>
          <p:cNvGrpSpPr/>
          <p:nvPr/>
        </p:nvGrpSpPr>
        <p:grpSpPr>
          <a:xfrm>
            <a:off x="3293243" y="6765991"/>
            <a:ext cx="3791966" cy="1649495"/>
            <a:chOff x="4113975" y="2929539"/>
            <a:chExt cx="11789413" cy="1196438"/>
          </a:xfrm>
        </p:grpSpPr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66D5661D-6A07-17BD-811B-E8E56FA35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33" name="그룹 1008">
            <a:extLst>
              <a:ext uri="{FF2B5EF4-FFF2-40B4-BE49-F238E27FC236}">
                <a16:creationId xmlns:a16="http://schemas.microsoft.com/office/drawing/2014/main" id="{56D664A0-F751-4DFE-24A1-B1B74C1676E1}"/>
              </a:ext>
            </a:extLst>
          </p:cNvPr>
          <p:cNvGrpSpPr/>
          <p:nvPr/>
        </p:nvGrpSpPr>
        <p:grpSpPr>
          <a:xfrm>
            <a:off x="3477358" y="6514327"/>
            <a:ext cx="3123470" cy="436646"/>
            <a:chOff x="4599949" y="4676103"/>
            <a:chExt cx="2771731" cy="436646"/>
          </a:xfrm>
        </p:grpSpPr>
        <p:pic>
          <p:nvPicPr>
            <p:cNvPr id="32" name="Object 25">
              <a:extLst>
                <a:ext uri="{FF2B5EF4-FFF2-40B4-BE49-F238E27FC236}">
                  <a16:creationId xmlns:a16="http://schemas.microsoft.com/office/drawing/2014/main" id="{AD4DE351-CCDD-3C6C-8FA1-A88D729A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35" name="Object 15">
            <a:extLst>
              <a:ext uri="{FF2B5EF4-FFF2-40B4-BE49-F238E27FC236}">
                <a16:creationId xmlns:a16="http://schemas.microsoft.com/office/drawing/2014/main" id="{A37D83F9-2691-D6BA-4932-777B12ED7B6A}"/>
              </a:ext>
            </a:extLst>
          </p:cNvPr>
          <p:cNvSpPr txBox="1"/>
          <p:nvPr/>
        </p:nvSpPr>
        <p:spPr>
          <a:xfrm>
            <a:off x="3748863" y="6547325"/>
            <a:ext cx="278175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/>
              </a:rPr>
              <a:t>제휴 서비스</a:t>
            </a:r>
            <a:endParaRPr lang="ko-KR" alt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2FEB7484-99D7-DB63-9DEB-9C04F438C4A2}"/>
              </a:ext>
            </a:extLst>
          </p:cNvPr>
          <p:cNvGrpSpPr/>
          <p:nvPr/>
        </p:nvGrpSpPr>
        <p:grpSpPr>
          <a:xfrm>
            <a:off x="3155001" y="6085260"/>
            <a:ext cx="809524" cy="855507"/>
            <a:chOff x="4041076" y="4370119"/>
            <a:chExt cx="809524" cy="855507"/>
          </a:xfrm>
        </p:grpSpPr>
        <p:grpSp>
          <p:nvGrpSpPr>
            <p:cNvPr id="37" name="그룹 1010">
              <a:extLst>
                <a:ext uri="{FF2B5EF4-FFF2-40B4-BE49-F238E27FC236}">
                  <a16:creationId xmlns:a16="http://schemas.microsoft.com/office/drawing/2014/main" id="{B3C2143C-3F59-DFD7-7391-79BAB1C630E3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40" name="Object 30">
                <a:extLst>
                  <a:ext uri="{FF2B5EF4-FFF2-40B4-BE49-F238E27FC236}">
                    <a16:creationId xmlns:a16="http://schemas.microsoft.com/office/drawing/2014/main" id="{22DC2E59-B2A8-7972-05E4-76BA39FB7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38" name="그룹 1011">
              <a:extLst>
                <a:ext uri="{FF2B5EF4-FFF2-40B4-BE49-F238E27FC236}">
                  <a16:creationId xmlns:a16="http://schemas.microsoft.com/office/drawing/2014/main" id="{55BE8750-4B0B-2B3A-06E2-6F68F71C0AEA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39" name="Object 33">
                <a:extLst>
                  <a:ext uri="{FF2B5EF4-FFF2-40B4-BE49-F238E27FC236}">
                    <a16:creationId xmlns:a16="http://schemas.microsoft.com/office/drawing/2014/main" id="{C5396824-BA06-0EC5-4F5A-F99F4ADC3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43" name="Object 24">
            <a:extLst>
              <a:ext uri="{FF2B5EF4-FFF2-40B4-BE49-F238E27FC236}">
                <a16:creationId xmlns:a16="http://schemas.microsoft.com/office/drawing/2014/main" id="{CCB1BA24-9808-C94D-073C-4DFFD3500C3D}"/>
              </a:ext>
            </a:extLst>
          </p:cNvPr>
          <p:cNvSpPr txBox="1"/>
          <p:nvPr/>
        </p:nvSpPr>
        <p:spPr>
          <a:xfrm>
            <a:off x="3339322" y="7204133"/>
            <a:ext cx="367010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홈플러스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, </a:t>
            </a:r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이마트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등</a:t>
            </a: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해당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</a:t>
            </a:r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제휴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</a:t>
            </a:r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업체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 </a:t>
            </a:r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할인권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</a:t>
            </a:r>
            <a:r>
              <a:rPr lang="en-US" altLang="ko-KR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제공</a:t>
            </a: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19B1D2-3FEB-8731-463C-4C5B2BA9E8D7}"/>
              </a:ext>
            </a:extLst>
          </p:cNvPr>
          <p:cNvCxnSpPr>
            <a:cxnSpLocks/>
          </p:cNvCxnSpPr>
          <p:nvPr/>
        </p:nvCxnSpPr>
        <p:spPr>
          <a:xfrm flipH="1" flipV="1">
            <a:off x="10000034" y="3139501"/>
            <a:ext cx="3233680" cy="167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77DA22-223F-ACED-B4E5-E62B17617243}"/>
              </a:ext>
            </a:extLst>
          </p:cNvPr>
          <p:cNvSpPr txBox="1"/>
          <p:nvPr/>
        </p:nvSpPr>
        <p:spPr>
          <a:xfrm>
            <a:off x="6635930" y="2375166"/>
            <a:ext cx="384253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제공혜택</a:t>
            </a:r>
            <a:r>
              <a:rPr lang="en-US" altLang="ko-KR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출장비 할인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1C8E6B-88AD-CEEF-4602-3020F173983C}"/>
              </a:ext>
            </a:extLst>
          </p:cNvPr>
          <p:cNvSpPr/>
          <p:nvPr/>
        </p:nvSpPr>
        <p:spPr>
          <a:xfrm>
            <a:off x="12256851" y="4954076"/>
            <a:ext cx="4147020" cy="1914040"/>
          </a:xfrm>
          <a:prstGeom prst="roundRect">
            <a:avLst/>
          </a:prstGeom>
          <a:noFill/>
          <a:ln w="57150">
            <a:solidFill>
              <a:srgbClr val="FF9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1016">
            <a:extLst>
              <a:ext uri="{FF2B5EF4-FFF2-40B4-BE49-F238E27FC236}">
                <a16:creationId xmlns:a16="http://schemas.microsoft.com/office/drawing/2014/main" id="{FC8096E5-A207-B79C-1D49-C2642AC7988E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82" name="Object 59">
              <a:extLst>
                <a:ext uri="{FF2B5EF4-FFF2-40B4-BE49-F238E27FC236}">
                  <a16:creationId xmlns:a16="http://schemas.microsoft.com/office/drawing/2014/main" id="{1C153F45-1B44-8F32-1D2E-E89139133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83" name="그룹 1017">
            <a:extLst>
              <a:ext uri="{FF2B5EF4-FFF2-40B4-BE49-F238E27FC236}">
                <a16:creationId xmlns:a16="http://schemas.microsoft.com/office/drawing/2014/main" id="{4BA5EC96-1B2B-66C5-A490-A3ED8BA1057A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84" name="Object 62">
              <a:extLst>
                <a:ext uri="{FF2B5EF4-FFF2-40B4-BE49-F238E27FC236}">
                  <a16:creationId xmlns:a16="http://schemas.microsoft.com/office/drawing/2014/main" id="{C22EADAA-0ECC-3DCB-0631-B0E4977D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86" name="그룹 1018">
            <a:extLst>
              <a:ext uri="{FF2B5EF4-FFF2-40B4-BE49-F238E27FC236}">
                <a16:creationId xmlns:a16="http://schemas.microsoft.com/office/drawing/2014/main" id="{8DCDDF29-3B38-F7C0-1535-827D237A7CB6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87" name="Object 65">
              <a:extLst>
                <a:ext uri="{FF2B5EF4-FFF2-40B4-BE49-F238E27FC236}">
                  <a16:creationId xmlns:a16="http://schemas.microsoft.com/office/drawing/2014/main" id="{B09119F0-BAAE-D561-9F8E-3895B036E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89" name="Object 71">
            <a:extLst>
              <a:ext uri="{FF2B5EF4-FFF2-40B4-BE49-F238E27FC236}">
                <a16:creationId xmlns:a16="http://schemas.microsoft.com/office/drawing/2014/main" id="{097F1C20-7250-F55D-F4F8-8B0814060672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90" name="Object 82">
            <a:extLst>
              <a:ext uri="{FF2B5EF4-FFF2-40B4-BE49-F238E27FC236}">
                <a16:creationId xmlns:a16="http://schemas.microsoft.com/office/drawing/2014/main" id="{E0FA9B98-62BF-92FF-A3F9-E6A411A867E4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92" name="Object 84">
            <a:extLst>
              <a:ext uri="{FF2B5EF4-FFF2-40B4-BE49-F238E27FC236}">
                <a16:creationId xmlns:a16="http://schemas.microsoft.com/office/drawing/2014/main" id="{43679564-498B-77E7-065D-E1806A54D1D8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93" name="그룹 1014">
            <a:extLst>
              <a:ext uri="{FF2B5EF4-FFF2-40B4-BE49-F238E27FC236}">
                <a16:creationId xmlns:a16="http://schemas.microsoft.com/office/drawing/2014/main" id="{38015D94-603A-CBD1-690A-C21D24738957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95" name="Object 53">
              <a:extLst>
                <a:ext uri="{FF2B5EF4-FFF2-40B4-BE49-F238E27FC236}">
                  <a16:creationId xmlns:a16="http://schemas.microsoft.com/office/drawing/2014/main" id="{B78EE961-723F-C520-4242-1444FAA4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02" name="Object 79">
            <a:extLst>
              <a:ext uri="{FF2B5EF4-FFF2-40B4-BE49-F238E27FC236}">
                <a16:creationId xmlns:a16="http://schemas.microsoft.com/office/drawing/2014/main" id="{FA52E6A6-C314-0CD4-8528-309021DB3078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04" name="그룹 1029">
            <a:extLst>
              <a:ext uri="{FF2B5EF4-FFF2-40B4-BE49-F238E27FC236}">
                <a16:creationId xmlns:a16="http://schemas.microsoft.com/office/drawing/2014/main" id="{48955D55-BA96-C612-C226-0B85521E9173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06" name="Object 94">
              <a:extLst>
                <a:ext uri="{FF2B5EF4-FFF2-40B4-BE49-F238E27FC236}">
                  <a16:creationId xmlns:a16="http://schemas.microsoft.com/office/drawing/2014/main" id="{E8659FDB-E23C-D24E-08C2-47474B09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08" name="그룹 1015">
            <a:extLst>
              <a:ext uri="{FF2B5EF4-FFF2-40B4-BE49-F238E27FC236}">
                <a16:creationId xmlns:a16="http://schemas.microsoft.com/office/drawing/2014/main" id="{34D306D1-8C07-07DA-E83C-476FCCD7F5DB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09" name="Object 56">
              <a:extLst>
                <a:ext uri="{FF2B5EF4-FFF2-40B4-BE49-F238E27FC236}">
                  <a16:creationId xmlns:a16="http://schemas.microsoft.com/office/drawing/2014/main" id="{7115C74D-338C-6436-F7E3-281C13C1E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11" name="Object 80">
            <a:extLst>
              <a:ext uri="{FF2B5EF4-FFF2-40B4-BE49-F238E27FC236}">
                <a16:creationId xmlns:a16="http://schemas.microsoft.com/office/drawing/2014/main" id="{F8EE1178-F471-FB3F-6855-8CD8D2973510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12" name="Object 81">
            <a:extLst>
              <a:ext uri="{FF2B5EF4-FFF2-40B4-BE49-F238E27FC236}">
                <a16:creationId xmlns:a16="http://schemas.microsoft.com/office/drawing/2014/main" id="{ECEF372E-A973-2197-0CA3-AD202CC05DA7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14" name="그룹 1020">
            <a:extLst>
              <a:ext uri="{FF2B5EF4-FFF2-40B4-BE49-F238E27FC236}">
                <a16:creationId xmlns:a16="http://schemas.microsoft.com/office/drawing/2014/main" id="{C334AFA1-72BC-2496-13D2-06484370B4F5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15" name="Object 85">
              <a:extLst>
                <a:ext uri="{FF2B5EF4-FFF2-40B4-BE49-F238E27FC236}">
                  <a16:creationId xmlns:a16="http://schemas.microsoft.com/office/drawing/2014/main" id="{54EBE248-B771-C69C-74CB-54677AD4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893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78125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858264" y="1491825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요리사 수수료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1" name="그림 50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2F01EEAB-BC1B-3871-8AB4-E03791D4A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47" y="1778464"/>
            <a:ext cx="5303676" cy="7637705"/>
          </a:xfrm>
          <a:prstGeom prst="rect">
            <a:avLst/>
          </a:prstGeom>
        </p:spPr>
      </p:pic>
      <p:grpSp>
        <p:nvGrpSpPr>
          <p:cNvPr id="125" name="그룹 1003">
            <a:extLst>
              <a:ext uri="{FF2B5EF4-FFF2-40B4-BE49-F238E27FC236}">
                <a16:creationId xmlns:a16="http://schemas.microsoft.com/office/drawing/2014/main" id="{F03949AE-BE67-FB6B-5645-7142A8CB112B}"/>
              </a:ext>
            </a:extLst>
          </p:cNvPr>
          <p:cNvGrpSpPr/>
          <p:nvPr/>
        </p:nvGrpSpPr>
        <p:grpSpPr>
          <a:xfrm>
            <a:off x="3282890" y="3757638"/>
            <a:ext cx="3875222" cy="1196438"/>
            <a:chOff x="4113975" y="2929539"/>
            <a:chExt cx="11789413" cy="1196438"/>
          </a:xfrm>
        </p:grpSpPr>
        <p:pic>
          <p:nvPicPr>
            <p:cNvPr id="126" name="Object 9">
              <a:extLst>
                <a:ext uri="{FF2B5EF4-FFF2-40B4-BE49-F238E27FC236}">
                  <a16:creationId xmlns:a16="http://schemas.microsoft.com/office/drawing/2014/main" id="{81CFA6BB-0D9E-97C0-D627-8FAFF0E0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172280EF-D8BD-247F-FD4A-DC45691F3372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128" name="Object 25">
              <a:extLst>
                <a:ext uri="{FF2B5EF4-FFF2-40B4-BE49-F238E27FC236}">
                  <a16:creationId xmlns:a16="http://schemas.microsoft.com/office/drawing/2014/main" id="{791190FA-73D4-4C7F-0D71-362F35DC3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129" name="Object 15">
            <a:extLst>
              <a:ext uri="{FF2B5EF4-FFF2-40B4-BE49-F238E27FC236}">
                <a16:creationId xmlns:a16="http://schemas.microsoft.com/office/drawing/2014/main" id="{6F16DA26-ECA6-D647-7FCA-D7EBD8B0E102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0" name="Object 24">
            <a:extLst>
              <a:ext uri="{FF2B5EF4-FFF2-40B4-BE49-F238E27FC236}">
                <a16:creationId xmlns:a16="http://schemas.microsoft.com/office/drawing/2014/main" id="{32F47B69-E9F3-6C1A-0E6D-B9A02CC762CA}"/>
              </a:ext>
            </a:extLst>
          </p:cNvPr>
          <p:cNvSpPr txBox="1"/>
          <p:nvPr/>
        </p:nvSpPr>
        <p:spPr>
          <a:xfrm>
            <a:off x="3756227" y="4235137"/>
            <a:ext cx="287970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요리사와 소비자 매칭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3" name="그룹 1018">
            <a:extLst>
              <a:ext uri="{FF2B5EF4-FFF2-40B4-BE49-F238E27FC236}">
                <a16:creationId xmlns:a16="http://schemas.microsoft.com/office/drawing/2014/main" id="{66BDCB61-E837-4E61-8452-000A86BF9B75}"/>
              </a:ext>
            </a:extLst>
          </p:cNvPr>
          <p:cNvGrpSpPr/>
          <p:nvPr/>
        </p:nvGrpSpPr>
        <p:grpSpPr>
          <a:xfrm>
            <a:off x="4906872" y="5597317"/>
            <a:ext cx="465736" cy="175866"/>
            <a:chOff x="10961376" y="8258749"/>
            <a:chExt cx="465736" cy="175866"/>
          </a:xfrm>
        </p:grpSpPr>
        <p:pic>
          <p:nvPicPr>
            <p:cNvPr id="134" name="Object 55">
              <a:extLst>
                <a:ext uri="{FF2B5EF4-FFF2-40B4-BE49-F238E27FC236}">
                  <a16:creationId xmlns:a16="http://schemas.microsoft.com/office/drawing/2014/main" id="{E6E0A5DD-5032-5B4E-4A94-D259380F3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35" name="그룹 1009">
            <a:extLst>
              <a:ext uri="{FF2B5EF4-FFF2-40B4-BE49-F238E27FC236}">
                <a16:creationId xmlns:a16="http://schemas.microsoft.com/office/drawing/2014/main" id="{3209C7D9-BA00-2100-2060-9DF907871D63}"/>
              </a:ext>
            </a:extLst>
          </p:cNvPr>
          <p:cNvGrpSpPr/>
          <p:nvPr/>
        </p:nvGrpSpPr>
        <p:grpSpPr>
          <a:xfrm>
            <a:off x="3137962" y="3139501"/>
            <a:ext cx="809524" cy="855507"/>
            <a:chOff x="4124811" y="4400286"/>
            <a:chExt cx="809524" cy="855507"/>
          </a:xfrm>
        </p:grpSpPr>
        <p:grpSp>
          <p:nvGrpSpPr>
            <p:cNvPr id="136" name="그룹 1010">
              <a:extLst>
                <a:ext uri="{FF2B5EF4-FFF2-40B4-BE49-F238E27FC236}">
                  <a16:creationId xmlns:a16="http://schemas.microsoft.com/office/drawing/2014/main" id="{E4059D7F-CC6F-B3FC-AA22-F2F4424019C5}"/>
                </a:ext>
              </a:extLst>
            </p:cNvPr>
            <p:cNvGrpSpPr/>
            <p:nvPr/>
          </p:nvGrpSpPr>
          <p:grpSpPr>
            <a:xfrm>
              <a:off x="4124811" y="4400286"/>
              <a:ext cx="809524" cy="855507"/>
              <a:chOff x="4124811" y="4400286"/>
              <a:chExt cx="809524" cy="855507"/>
            </a:xfrm>
          </p:grpSpPr>
          <p:pic>
            <p:nvPicPr>
              <p:cNvPr id="139" name="Object 30">
                <a:extLst>
                  <a:ext uri="{FF2B5EF4-FFF2-40B4-BE49-F238E27FC236}">
                    <a16:creationId xmlns:a16="http://schemas.microsoft.com/office/drawing/2014/main" id="{78B341A5-3A0F-54FC-6E04-972B20EA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24811" y="4400286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37" name="그룹 1011">
              <a:extLst>
                <a:ext uri="{FF2B5EF4-FFF2-40B4-BE49-F238E27FC236}">
                  <a16:creationId xmlns:a16="http://schemas.microsoft.com/office/drawing/2014/main" id="{F7EFE4C3-93D8-E950-37F5-77717F492DF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138" name="Object 33">
                <a:extLst>
                  <a:ext uri="{FF2B5EF4-FFF2-40B4-BE49-F238E27FC236}">
                    <a16:creationId xmlns:a16="http://schemas.microsoft.com/office/drawing/2014/main" id="{934B9F5F-7845-2C2B-04D3-87E60E353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140" name="그룹 1003">
            <a:extLst>
              <a:ext uri="{FF2B5EF4-FFF2-40B4-BE49-F238E27FC236}">
                <a16:creationId xmlns:a16="http://schemas.microsoft.com/office/drawing/2014/main" id="{C80492CE-C5E6-8057-8E7A-DC64A5881987}"/>
              </a:ext>
            </a:extLst>
          </p:cNvPr>
          <p:cNvGrpSpPr/>
          <p:nvPr/>
        </p:nvGrpSpPr>
        <p:grpSpPr>
          <a:xfrm>
            <a:off x="3293243" y="6765991"/>
            <a:ext cx="3791966" cy="1649495"/>
            <a:chOff x="4113975" y="2929539"/>
            <a:chExt cx="11789413" cy="1196438"/>
          </a:xfrm>
        </p:grpSpPr>
        <p:pic>
          <p:nvPicPr>
            <p:cNvPr id="141" name="Object 9">
              <a:extLst>
                <a:ext uri="{FF2B5EF4-FFF2-40B4-BE49-F238E27FC236}">
                  <a16:creationId xmlns:a16="http://schemas.microsoft.com/office/drawing/2014/main" id="{E5D6CF6E-724E-0F24-DD3C-1539EE22F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pic>
        <p:nvPicPr>
          <p:cNvPr id="146" name="Object 50">
            <a:extLst>
              <a:ext uri="{FF2B5EF4-FFF2-40B4-BE49-F238E27FC236}">
                <a16:creationId xmlns:a16="http://schemas.microsoft.com/office/drawing/2014/main" id="{36B2D9EF-69B4-1477-F786-8D57A030CCD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 flipV="1">
            <a:off x="5994666" y="5972310"/>
            <a:ext cx="6095903" cy="127085"/>
          </a:xfrm>
          <a:prstGeom prst="rect">
            <a:avLst/>
          </a:prstGeom>
        </p:spPr>
      </p:pic>
      <p:grpSp>
        <p:nvGrpSpPr>
          <p:cNvPr id="147" name="그룹 1008">
            <a:extLst>
              <a:ext uri="{FF2B5EF4-FFF2-40B4-BE49-F238E27FC236}">
                <a16:creationId xmlns:a16="http://schemas.microsoft.com/office/drawing/2014/main" id="{C1E51697-6EB1-EA4A-AE16-198BF2C98451}"/>
              </a:ext>
            </a:extLst>
          </p:cNvPr>
          <p:cNvGrpSpPr/>
          <p:nvPr/>
        </p:nvGrpSpPr>
        <p:grpSpPr>
          <a:xfrm>
            <a:off x="3477358" y="6514327"/>
            <a:ext cx="3123470" cy="436646"/>
            <a:chOff x="4599949" y="4676103"/>
            <a:chExt cx="2771731" cy="436646"/>
          </a:xfrm>
        </p:grpSpPr>
        <p:pic>
          <p:nvPicPr>
            <p:cNvPr id="148" name="Object 25">
              <a:extLst>
                <a:ext uri="{FF2B5EF4-FFF2-40B4-BE49-F238E27FC236}">
                  <a16:creationId xmlns:a16="http://schemas.microsoft.com/office/drawing/2014/main" id="{F4FC79EA-D3C8-0D3A-10C0-AE603FAA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149" name="Object 15">
            <a:extLst>
              <a:ext uri="{FF2B5EF4-FFF2-40B4-BE49-F238E27FC236}">
                <a16:creationId xmlns:a16="http://schemas.microsoft.com/office/drawing/2014/main" id="{9A9F8F34-D9AF-B8EA-086D-6FB1E50E4398}"/>
              </a:ext>
            </a:extLst>
          </p:cNvPr>
          <p:cNvSpPr txBox="1"/>
          <p:nvPr/>
        </p:nvSpPr>
        <p:spPr>
          <a:xfrm>
            <a:off x="3748863" y="6547325"/>
            <a:ext cx="27817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 수수료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50" name="그룹 1009">
            <a:extLst>
              <a:ext uri="{FF2B5EF4-FFF2-40B4-BE49-F238E27FC236}">
                <a16:creationId xmlns:a16="http://schemas.microsoft.com/office/drawing/2014/main" id="{AE694951-B8E7-DFA8-BC1F-96341BB864CB}"/>
              </a:ext>
            </a:extLst>
          </p:cNvPr>
          <p:cNvGrpSpPr/>
          <p:nvPr/>
        </p:nvGrpSpPr>
        <p:grpSpPr>
          <a:xfrm>
            <a:off x="3155001" y="6085260"/>
            <a:ext cx="809524" cy="855507"/>
            <a:chOff x="4041076" y="4370119"/>
            <a:chExt cx="809524" cy="855507"/>
          </a:xfrm>
        </p:grpSpPr>
        <p:grpSp>
          <p:nvGrpSpPr>
            <p:cNvPr id="151" name="그룹 1010">
              <a:extLst>
                <a:ext uri="{FF2B5EF4-FFF2-40B4-BE49-F238E27FC236}">
                  <a16:creationId xmlns:a16="http://schemas.microsoft.com/office/drawing/2014/main" id="{EC6D2DF6-A110-1C74-7EA1-B1BBA27D6279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154" name="Object 30">
                <a:extLst>
                  <a:ext uri="{FF2B5EF4-FFF2-40B4-BE49-F238E27FC236}">
                    <a16:creationId xmlns:a16="http://schemas.microsoft.com/office/drawing/2014/main" id="{B7D39A71-8B54-E41F-81A9-F5F3B3D17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52" name="그룹 1011">
              <a:extLst>
                <a:ext uri="{FF2B5EF4-FFF2-40B4-BE49-F238E27FC236}">
                  <a16:creationId xmlns:a16="http://schemas.microsoft.com/office/drawing/2014/main" id="{6479F32B-87A6-E0EE-EA42-B890F10C601B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153" name="Object 33">
                <a:extLst>
                  <a:ext uri="{FF2B5EF4-FFF2-40B4-BE49-F238E27FC236}">
                    <a16:creationId xmlns:a16="http://schemas.microsoft.com/office/drawing/2014/main" id="{FE3250E1-DA7C-41E1-1C82-FB919B32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163" name="Object 24">
            <a:extLst>
              <a:ext uri="{FF2B5EF4-FFF2-40B4-BE49-F238E27FC236}">
                <a16:creationId xmlns:a16="http://schemas.microsoft.com/office/drawing/2014/main" id="{D0DCECAE-1A5D-28EB-9BCB-B3DF85CD6C61}"/>
              </a:ext>
            </a:extLst>
          </p:cNvPr>
          <p:cNvSpPr txBox="1"/>
          <p:nvPr/>
        </p:nvSpPr>
        <p:spPr>
          <a:xfrm>
            <a:off x="3391276" y="6905394"/>
            <a:ext cx="367010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 건 수수료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(7~9%)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차감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누적 금액 제시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AE8-0D86-C094-7D61-2EC2FAF93D71}"/>
              </a:ext>
            </a:extLst>
          </p:cNvPr>
          <p:cNvSpPr txBox="1"/>
          <p:nvPr/>
        </p:nvSpPr>
        <p:spPr>
          <a:xfrm>
            <a:off x="14400884" y="6866172"/>
            <a:ext cx="14642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7% </a:t>
            </a:r>
            <a:r>
              <a:rPr lang="ko-KR" altLang="en-US" sz="16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31EC7D-21EA-D7FF-EF7D-8B78775E114B}"/>
              </a:ext>
            </a:extLst>
          </p:cNvPr>
          <p:cNvSpPr txBox="1"/>
          <p:nvPr/>
        </p:nvSpPr>
        <p:spPr>
          <a:xfrm>
            <a:off x="14350083" y="6444425"/>
            <a:ext cx="1464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-1260</a:t>
            </a:r>
            <a:r>
              <a:rPr lang="ko-KR" altLang="en-US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</a:p>
        </p:txBody>
      </p:sp>
      <p:grpSp>
        <p:nvGrpSpPr>
          <p:cNvPr id="114" name="그룹 1016">
            <a:extLst>
              <a:ext uri="{FF2B5EF4-FFF2-40B4-BE49-F238E27FC236}">
                <a16:creationId xmlns:a16="http://schemas.microsoft.com/office/drawing/2014/main" id="{0CCB7700-A01E-49A8-3153-1AA4C5EEC58B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115" name="Object 59">
              <a:extLst>
                <a:ext uri="{FF2B5EF4-FFF2-40B4-BE49-F238E27FC236}">
                  <a16:creationId xmlns:a16="http://schemas.microsoft.com/office/drawing/2014/main" id="{75B377CC-CE7F-5AEC-38A3-B6DB23E3D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16" name="그룹 1017">
            <a:extLst>
              <a:ext uri="{FF2B5EF4-FFF2-40B4-BE49-F238E27FC236}">
                <a16:creationId xmlns:a16="http://schemas.microsoft.com/office/drawing/2014/main" id="{4F3BC3FA-FA14-6553-E83F-F4B1B16558BB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117" name="Object 62">
              <a:extLst>
                <a:ext uri="{FF2B5EF4-FFF2-40B4-BE49-F238E27FC236}">
                  <a16:creationId xmlns:a16="http://schemas.microsoft.com/office/drawing/2014/main" id="{8342D5FA-E698-8F3D-4C7F-EFAB2D21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18" name="그룹 1018">
            <a:extLst>
              <a:ext uri="{FF2B5EF4-FFF2-40B4-BE49-F238E27FC236}">
                <a16:creationId xmlns:a16="http://schemas.microsoft.com/office/drawing/2014/main" id="{E75EC964-7BBD-3E05-A75A-8201D5DF6130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119" name="Object 65">
              <a:extLst>
                <a:ext uri="{FF2B5EF4-FFF2-40B4-BE49-F238E27FC236}">
                  <a16:creationId xmlns:a16="http://schemas.microsoft.com/office/drawing/2014/main" id="{C1539943-F7C2-32FF-C74C-A06F7DAE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20" name="Object 71">
            <a:extLst>
              <a:ext uri="{FF2B5EF4-FFF2-40B4-BE49-F238E27FC236}">
                <a16:creationId xmlns:a16="http://schemas.microsoft.com/office/drawing/2014/main" id="{8D6906F3-324F-9D29-D05D-55BE4E0EE800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21" name="Object 82">
            <a:extLst>
              <a:ext uri="{FF2B5EF4-FFF2-40B4-BE49-F238E27FC236}">
                <a16:creationId xmlns:a16="http://schemas.microsoft.com/office/drawing/2014/main" id="{13E248F7-5B32-7FE0-3AF8-BCC26CBA6F2D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22" name="Object 84">
            <a:extLst>
              <a:ext uri="{FF2B5EF4-FFF2-40B4-BE49-F238E27FC236}">
                <a16:creationId xmlns:a16="http://schemas.microsoft.com/office/drawing/2014/main" id="{5C625E8F-6E91-90A4-F305-9B40AF8B4102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23" name="그룹 1014">
            <a:extLst>
              <a:ext uri="{FF2B5EF4-FFF2-40B4-BE49-F238E27FC236}">
                <a16:creationId xmlns:a16="http://schemas.microsoft.com/office/drawing/2014/main" id="{1484E6CA-922D-A5AE-B4B7-F88433A597A6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124" name="Object 53">
              <a:extLst>
                <a:ext uri="{FF2B5EF4-FFF2-40B4-BE49-F238E27FC236}">
                  <a16:creationId xmlns:a16="http://schemas.microsoft.com/office/drawing/2014/main" id="{E1150992-254F-226D-7921-4F28BD19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1" name="Object 79">
            <a:extLst>
              <a:ext uri="{FF2B5EF4-FFF2-40B4-BE49-F238E27FC236}">
                <a16:creationId xmlns:a16="http://schemas.microsoft.com/office/drawing/2014/main" id="{ECD20FA6-8A5C-CE00-53F6-27853B6D3C2A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2" name="그룹 1029">
            <a:extLst>
              <a:ext uri="{FF2B5EF4-FFF2-40B4-BE49-F238E27FC236}">
                <a16:creationId xmlns:a16="http://schemas.microsoft.com/office/drawing/2014/main" id="{24DDDAAE-399B-C9C3-1C5D-F4A3E7B3C40E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42" name="Object 94">
              <a:extLst>
                <a:ext uri="{FF2B5EF4-FFF2-40B4-BE49-F238E27FC236}">
                  <a16:creationId xmlns:a16="http://schemas.microsoft.com/office/drawing/2014/main" id="{B4D44BEF-38E3-3CCD-AC80-CD2D3B71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43" name="그룹 1015">
            <a:extLst>
              <a:ext uri="{FF2B5EF4-FFF2-40B4-BE49-F238E27FC236}">
                <a16:creationId xmlns:a16="http://schemas.microsoft.com/office/drawing/2014/main" id="{3F90850C-4BBD-17D0-8B27-39F45FB935FC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44" name="Object 56">
              <a:extLst>
                <a:ext uri="{FF2B5EF4-FFF2-40B4-BE49-F238E27FC236}">
                  <a16:creationId xmlns:a16="http://schemas.microsoft.com/office/drawing/2014/main" id="{736501E0-15EC-857A-3FF0-F32D9E9D0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45" name="Object 80">
            <a:extLst>
              <a:ext uri="{FF2B5EF4-FFF2-40B4-BE49-F238E27FC236}">
                <a16:creationId xmlns:a16="http://schemas.microsoft.com/office/drawing/2014/main" id="{5DBEEB82-5836-F70D-1DF9-D76C0E8617B0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55" name="Object 81">
            <a:extLst>
              <a:ext uri="{FF2B5EF4-FFF2-40B4-BE49-F238E27FC236}">
                <a16:creationId xmlns:a16="http://schemas.microsoft.com/office/drawing/2014/main" id="{C679022C-3DDA-D620-A039-6519AC63F8BC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56" name="그룹 1020">
            <a:extLst>
              <a:ext uri="{FF2B5EF4-FFF2-40B4-BE49-F238E27FC236}">
                <a16:creationId xmlns:a16="http://schemas.microsoft.com/office/drawing/2014/main" id="{D634DD70-0900-FDCF-BB44-AE7E6D5DF414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57" name="Object 85">
              <a:extLst>
                <a:ext uri="{FF2B5EF4-FFF2-40B4-BE49-F238E27FC236}">
                  <a16:creationId xmlns:a16="http://schemas.microsoft.com/office/drawing/2014/main" id="{02C37A64-5F46-D130-7F03-A16073542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36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1255" y="1539917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광고 제휴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00724D7-1B4C-EB08-3F25-418B82293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664" y="1411462"/>
            <a:ext cx="4686063" cy="812348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1DEDCA0-D80D-A803-7EB2-4D9F61D5A05C}"/>
              </a:ext>
            </a:extLst>
          </p:cNvPr>
          <p:cNvSpPr/>
          <p:nvPr/>
        </p:nvSpPr>
        <p:spPr>
          <a:xfrm>
            <a:off x="8856400" y="5235096"/>
            <a:ext cx="1017401" cy="66386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003">
            <a:extLst>
              <a:ext uri="{FF2B5EF4-FFF2-40B4-BE49-F238E27FC236}">
                <a16:creationId xmlns:a16="http://schemas.microsoft.com/office/drawing/2014/main" id="{46ED8170-5D4A-F45E-9F0D-AD79F6C7BE8F}"/>
              </a:ext>
            </a:extLst>
          </p:cNvPr>
          <p:cNvGrpSpPr/>
          <p:nvPr/>
        </p:nvGrpSpPr>
        <p:grpSpPr>
          <a:xfrm>
            <a:off x="3282890" y="3757637"/>
            <a:ext cx="3875222" cy="1477459"/>
            <a:chOff x="4113975" y="2929539"/>
            <a:chExt cx="11789413" cy="1196438"/>
          </a:xfrm>
        </p:grpSpPr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9BFCA5EA-6577-F01C-A1AA-BE2BE56F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62" name="그룹 1008">
            <a:extLst>
              <a:ext uri="{FF2B5EF4-FFF2-40B4-BE49-F238E27FC236}">
                <a16:creationId xmlns:a16="http://schemas.microsoft.com/office/drawing/2014/main" id="{DA89406F-2DF5-6BFC-331C-0E44713BD4F6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63" name="Object 25">
              <a:extLst>
                <a:ext uri="{FF2B5EF4-FFF2-40B4-BE49-F238E27FC236}">
                  <a16:creationId xmlns:a16="http://schemas.microsoft.com/office/drawing/2014/main" id="{17D309C0-9DD2-7710-3C7C-09C4984F7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64" name="Object 15">
            <a:extLst>
              <a:ext uri="{FF2B5EF4-FFF2-40B4-BE49-F238E27FC236}">
                <a16:creationId xmlns:a16="http://schemas.microsoft.com/office/drawing/2014/main" id="{3D68FAAD-A718-A96F-EE78-6D9B007BE900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Object 24">
            <a:extLst>
              <a:ext uri="{FF2B5EF4-FFF2-40B4-BE49-F238E27FC236}">
                <a16:creationId xmlns:a16="http://schemas.microsoft.com/office/drawing/2014/main" id="{94BEF43B-CB2D-2F4D-1845-2395A314071B}"/>
              </a:ext>
            </a:extLst>
          </p:cNvPr>
          <p:cNvSpPr txBox="1"/>
          <p:nvPr/>
        </p:nvSpPr>
        <p:spPr>
          <a:xfrm>
            <a:off x="3692719" y="4243660"/>
            <a:ext cx="28797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소매업에 대한 홍보제공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(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재료의 신선도 등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)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  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6" name="그룹 1018">
            <a:extLst>
              <a:ext uri="{FF2B5EF4-FFF2-40B4-BE49-F238E27FC236}">
                <a16:creationId xmlns:a16="http://schemas.microsoft.com/office/drawing/2014/main" id="{D55EBEF9-1A03-0AD9-39CD-07CD4DB5B0E2}"/>
              </a:ext>
            </a:extLst>
          </p:cNvPr>
          <p:cNvGrpSpPr/>
          <p:nvPr/>
        </p:nvGrpSpPr>
        <p:grpSpPr>
          <a:xfrm>
            <a:off x="4906872" y="5597317"/>
            <a:ext cx="465736" cy="175866"/>
            <a:chOff x="10961376" y="8258749"/>
            <a:chExt cx="465736" cy="175866"/>
          </a:xfrm>
        </p:grpSpPr>
        <p:pic>
          <p:nvPicPr>
            <p:cNvPr id="67" name="Object 55">
              <a:extLst>
                <a:ext uri="{FF2B5EF4-FFF2-40B4-BE49-F238E27FC236}">
                  <a16:creationId xmlns:a16="http://schemas.microsoft.com/office/drawing/2014/main" id="{C9D0101D-E123-175A-89C7-3143ECBE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68" name="그룹 1009">
            <a:extLst>
              <a:ext uri="{FF2B5EF4-FFF2-40B4-BE49-F238E27FC236}">
                <a16:creationId xmlns:a16="http://schemas.microsoft.com/office/drawing/2014/main" id="{9DA6544E-882B-4A2F-8EC6-C0E330291870}"/>
              </a:ext>
            </a:extLst>
          </p:cNvPr>
          <p:cNvGrpSpPr/>
          <p:nvPr/>
        </p:nvGrpSpPr>
        <p:grpSpPr>
          <a:xfrm>
            <a:off x="3119602" y="3014636"/>
            <a:ext cx="1375435" cy="967414"/>
            <a:chOff x="3308524" y="4562081"/>
            <a:chExt cx="1375435" cy="967414"/>
          </a:xfrm>
        </p:grpSpPr>
        <p:grpSp>
          <p:nvGrpSpPr>
            <p:cNvPr id="69" name="그룹 1010">
              <a:extLst>
                <a:ext uri="{FF2B5EF4-FFF2-40B4-BE49-F238E27FC236}">
                  <a16:creationId xmlns:a16="http://schemas.microsoft.com/office/drawing/2014/main" id="{6AE518C6-3BAA-B466-FC8E-3CC8F5A1DFD4}"/>
                </a:ext>
              </a:extLst>
            </p:cNvPr>
            <p:cNvGrpSpPr/>
            <p:nvPr/>
          </p:nvGrpSpPr>
          <p:grpSpPr>
            <a:xfrm>
              <a:off x="3308524" y="4673988"/>
              <a:ext cx="809524" cy="855507"/>
              <a:chOff x="3308524" y="4673988"/>
              <a:chExt cx="809524" cy="855507"/>
            </a:xfrm>
          </p:grpSpPr>
          <p:pic>
            <p:nvPicPr>
              <p:cNvPr id="72" name="Object 30">
                <a:extLst>
                  <a:ext uri="{FF2B5EF4-FFF2-40B4-BE49-F238E27FC236}">
                    <a16:creationId xmlns:a16="http://schemas.microsoft.com/office/drawing/2014/main" id="{917EA0AC-ACCE-1B65-F496-718ED1CEA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308524" y="4673988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0" name="그룹 1011">
              <a:extLst>
                <a:ext uri="{FF2B5EF4-FFF2-40B4-BE49-F238E27FC236}">
                  <a16:creationId xmlns:a16="http://schemas.microsoft.com/office/drawing/2014/main" id="{49C266D0-B2BD-3717-ECA8-062714977D3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1" name="Object 33">
                <a:extLst>
                  <a:ext uri="{FF2B5EF4-FFF2-40B4-BE49-F238E27FC236}">
                    <a16:creationId xmlns:a16="http://schemas.microsoft.com/office/drawing/2014/main" id="{95C46C26-DAC7-93AE-DE03-821961659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73" name="그룹 1003">
            <a:extLst>
              <a:ext uri="{FF2B5EF4-FFF2-40B4-BE49-F238E27FC236}">
                <a16:creationId xmlns:a16="http://schemas.microsoft.com/office/drawing/2014/main" id="{A9CC1410-CADD-BCFD-D79D-619A56EADEE2}"/>
              </a:ext>
            </a:extLst>
          </p:cNvPr>
          <p:cNvGrpSpPr/>
          <p:nvPr/>
        </p:nvGrpSpPr>
        <p:grpSpPr>
          <a:xfrm>
            <a:off x="3293243" y="6765991"/>
            <a:ext cx="3791966" cy="1649495"/>
            <a:chOff x="4113975" y="2929539"/>
            <a:chExt cx="11789413" cy="1196438"/>
          </a:xfrm>
        </p:grpSpPr>
        <p:pic>
          <p:nvPicPr>
            <p:cNvPr id="74" name="Object 9">
              <a:extLst>
                <a:ext uri="{FF2B5EF4-FFF2-40B4-BE49-F238E27FC236}">
                  <a16:creationId xmlns:a16="http://schemas.microsoft.com/office/drawing/2014/main" id="{00EDA11A-D790-9B67-C0D0-9FE183E13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75" name="그룹 1008">
            <a:extLst>
              <a:ext uri="{FF2B5EF4-FFF2-40B4-BE49-F238E27FC236}">
                <a16:creationId xmlns:a16="http://schemas.microsoft.com/office/drawing/2014/main" id="{5CCA56B8-7071-EDA6-123A-CFC60853DCDD}"/>
              </a:ext>
            </a:extLst>
          </p:cNvPr>
          <p:cNvGrpSpPr/>
          <p:nvPr/>
        </p:nvGrpSpPr>
        <p:grpSpPr>
          <a:xfrm>
            <a:off x="3477358" y="6514327"/>
            <a:ext cx="3123470" cy="436646"/>
            <a:chOff x="4599949" y="4676103"/>
            <a:chExt cx="2771731" cy="436646"/>
          </a:xfrm>
        </p:grpSpPr>
        <p:pic>
          <p:nvPicPr>
            <p:cNvPr id="78" name="Object 25">
              <a:extLst>
                <a:ext uri="{FF2B5EF4-FFF2-40B4-BE49-F238E27FC236}">
                  <a16:creationId xmlns:a16="http://schemas.microsoft.com/office/drawing/2014/main" id="{1BBA6B0A-F943-AA55-B896-FF872341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54151BAC-35FB-AD14-186F-FD7F553FA88D}"/>
              </a:ext>
            </a:extLst>
          </p:cNvPr>
          <p:cNvSpPr txBox="1"/>
          <p:nvPr/>
        </p:nvSpPr>
        <p:spPr>
          <a:xfrm>
            <a:off x="3748863" y="6547325"/>
            <a:ext cx="27817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소매업  홍보조건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449A1BBE-844C-F474-09DD-071EAFEBE588}"/>
              </a:ext>
            </a:extLst>
          </p:cNvPr>
          <p:cNvGrpSpPr/>
          <p:nvPr/>
        </p:nvGrpSpPr>
        <p:grpSpPr>
          <a:xfrm>
            <a:off x="3155001" y="6085260"/>
            <a:ext cx="809524" cy="855507"/>
            <a:chOff x="4041076" y="4370119"/>
            <a:chExt cx="809524" cy="855507"/>
          </a:xfrm>
        </p:grpSpPr>
        <p:grpSp>
          <p:nvGrpSpPr>
            <p:cNvPr id="81" name="그룹 1010">
              <a:extLst>
                <a:ext uri="{FF2B5EF4-FFF2-40B4-BE49-F238E27FC236}">
                  <a16:creationId xmlns:a16="http://schemas.microsoft.com/office/drawing/2014/main" id="{BB44E96E-962B-F3F0-22DD-7A306DC52E49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84" name="Object 30">
                <a:extLst>
                  <a:ext uri="{FF2B5EF4-FFF2-40B4-BE49-F238E27FC236}">
                    <a16:creationId xmlns:a16="http://schemas.microsoft.com/office/drawing/2014/main" id="{9FDA616D-7A37-FA7C-F4E2-835FECA63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2" name="그룹 1011">
              <a:extLst>
                <a:ext uri="{FF2B5EF4-FFF2-40B4-BE49-F238E27FC236}">
                  <a16:creationId xmlns:a16="http://schemas.microsoft.com/office/drawing/2014/main" id="{F0F41939-E6DD-B75E-957B-E671ABF2B504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83" name="Object 33">
                <a:extLst>
                  <a:ext uri="{FF2B5EF4-FFF2-40B4-BE49-F238E27FC236}">
                    <a16:creationId xmlns:a16="http://schemas.microsoft.com/office/drawing/2014/main" id="{A939BE3E-37E7-41E3-625D-41CF2CE26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86" name="Object 24">
            <a:extLst>
              <a:ext uri="{FF2B5EF4-FFF2-40B4-BE49-F238E27FC236}">
                <a16:creationId xmlns:a16="http://schemas.microsoft.com/office/drawing/2014/main" id="{890E39D2-0B1D-27EC-66AE-7DFFAF64E840}"/>
              </a:ext>
            </a:extLst>
          </p:cNvPr>
          <p:cNvSpPr txBox="1"/>
          <p:nvPr/>
        </p:nvSpPr>
        <p:spPr>
          <a:xfrm>
            <a:off x="3339322" y="7048269"/>
            <a:ext cx="36701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EA1F58-7F01-A221-7B4E-BABE693B08CF}"/>
              </a:ext>
            </a:extLst>
          </p:cNvPr>
          <p:cNvSpPr/>
          <p:nvPr/>
        </p:nvSpPr>
        <p:spPr>
          <a:xfrm>
            <a:off x="11009664" y="3886183"/>
            <a:ext cx="4895354" cy="12573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1009">
            <a:extLst>
              <a:ext uri="{FF2B5EF4-FFF2-40B4-BE49-F238E27FC236}">
                <a16:creationId xmlns:a16="http://schemas.microsoft.com/office/drawing/2014/main" id="{06F732B4-2E30-28F3-0666-1EACD5BCD863}"/>
              </a:ext>
            </a:extLst>
          </p:cNvPr>
          <p:cNvGrpSpPr/>
          <p:nvPr/>
        </p:nvGrpSpPr>
        <p:grpSpPr>
          <a:xfrm>
            <a:off x="3119602" y="3121098"/>
            <a:ext cx="809524" cy="855507"/>
            <a:chOff x="4041076" y="4370119"/>
            <a:chExt cx="809524" cy="855507"/>
          </a:xfrm>
        </p:grpSpPr>
        <p:grpSp>
          <p:nvGrpSpPr>
            <p:cNvPr id="89" name="그룹 1010">
              <a:extLst>
                <a:ext uri="{FF2B5EF4-FFF2-40B4-BE49-F238E27FC236}">
                  <a16:creationId xmlns:a16="http://schemas.microsoft.com/office/drawing/2014/main" id="{FE20C189-D212-D2D2-78F5-8CE9D4546FDA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93" name="Object 30">
                <a:extLst>
                  <a:ext uri="{FF2B5EF4-FFF2-40B4-BE49-F238E27FC236}">
                    <a16:creationId xmlns:a16="http://schemas.microsoft.com/office/drawing/2014/main" id="{E8185244-481A-69AF-DAAE-8E264D892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90" name="그룹 1011">
              <a:extLst>
                <a:ext uri="{FF2B5EF4-FFF2-40B4-BE49-F238E27FC236}">
                  <a16:creationId xmlns:a16="http://schemas.microsoft.com/office/drawing/2014/main" id="{3220A495-48F1-8C45-237D-B4FE0DBD0BB0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92" name="Object 33">
                <a:extLst>
                  <a:ext uri="{FF2B5EF4-FFF2-40B4-BE49-F238E27FC236}">
                    <a16:creationId xmlns:a16="http://schemas.microsoft.com/office/drawing/2014/main" id="{1CE3D98D-6E1A-A0C7-8EB7-78F8BE0FB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95" name="Object 24">
            <a:extLst>
              <a:ext uri="{FF2B5EF4-FFF2-40B4-BE49-F238E27FC236}">
                <a16:creationId xmlns:a16="http://schemas.microsoft.com/office/drawing/2014/main" id="{64FDB8B2-7CF4-CCAF-4175-108550465C26}"/>
              </a:ext>
            </a:extLst>
          </p:cNvPr>
          <p:cNvSpPr txBox="1"/>
          <p:nvPr/>
        </p:nvSpPr>
        <p:spPr>
          <a:xfrm>
            <a:off x="3692517" y="7244192"/>
            <a:ext cx="28797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요리사들에게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5~7%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정도 </a:t>
            </a: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싼 값에 재료들을 판매</a:t>
            </a:r>
            <a:endParaRPr lang="en-US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7" name="그룹 1016">
            <a:extLst>
              <a:ext uri="{FF2B5EF4-FFF2-40B4-BE49-F238E27FC236}">
                <a16:creationId xmlns:a16="http://schemas.microsoft.com/office/drawing/2014/main" id="{CFF6C0EF-3A5D-63A2-48C5-8919D8804CE4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128" name="Object 59">
              <a:extLst>
                <a:ext uri="{FF2B5EF4-FFF2-40B4-BE49-F238E27FC236}">
                  <a16:creationId xmlns:a16="http://schemas.microsoft.com/office/drawing/2014/main" id="{D86BBB0E-0761-F199-E6BB-69B24C8E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9" name="그룹 1017">
            <a:extLst>
              <a:ext uri="{FF2B5EF4-FFF2-40B4-BE49-F238E27FC236}">
                <a16:creationId xmlns:a16="http://schemas.microsoft.com/office/drawing/2014/main" id="{D1319410-F50E-532E-50C0-03017BC2A6D5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130" name="Object 62">
              <a:extLst>
                <a:ext uri="{FF2B5EF4-FFF2-40B4-BE49-F238E27FC236}">
                  <a16:creationId xmlns:a16="http://schemas.microsoft.com/office/drawing/2014/main" id="{343BA8F5-7A49-089D-57A9-299BEFD8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31" name="그룹 1018">
            <a:extLst>
              <a:ext uri="{FF2B5EF4-FFF2-40B4-BE49-F238E27FC236}">
                <a16:creationId xmlns:a16="http://schemas.microsoft.com/office/drawing/2014/main" id="{57CEDB0A-C1B8-5E95-8AF2-4E13CBAB92C9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132" name="Object 65">
              <a:extLst>
                <a:ext uri="{FF2B5EF4-FFF2-40B4-BE49-F238E27FC236}">
                  <a16:creationId xmlns:a16="http://schemas.microsoft.com/office/drawing/2014/main" id="{398A33E0-D4EA-DA77-F2FA-61A27255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33" name="Object 71">
            <a:extLst>
              <a:ext uri="{FF2B5EF4-FFF2-40B4-BE49-F238E27FC236}">
                <a16:creationId xmlns:a16="http://schemas.microsoft.com/office/drawing/2014/main" id="{4970B84F-C2E4-4C61-4305-A847ECAE9639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34" name="Object 82">
            <a:extLst>
              <a:ext uri="{FF2B5EF4-FFF2-40B4-BE49-F238E27FC236}">
                <a16:creationId xmlns:a16="http://schemas.microsoft.com/office/drawing/2014/main" id="{30C434B4-C726-118B-900D-E3D40BC23DA5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5" name="Object 84">
            <a:extLst>
              <a:ext uri="{FF2B5EF4-FFF2-40B4-BE49-F238E27FC236}">
                <a16:creationId xmlns:a16="http://schemas.microsoft.com/office/drawing/2014/main" id="{991D7DCB-F90A-08C3-56D1-AA9529010278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6" name="그룹 1014">
            <a:extLst>
              <a:ext uri="{FF2B5EF4-FFF2-40B4-BE49-F238E27FC236}">
                <a16:creationId xmlns:a16="http://schemas.microsoft.com/office/drawing/2014/main" id="{6D6E8617-815D-CD4A-44DC-1F79DA811B79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137" name="Object 53">
              <a:extLst>
                <a:ext uri="{FF2B5EF4-FFF2-40B4-BE49-F238E27FC236}">
                  <a16:creationId xmlns:a16="http://schemas.microsoft.com/office/drawing/2014/main" id="{61150247-A8BD-FF3F-15A7-302E3A18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8" name="Object 79">
            <a:extLst>
              <a:ext uri="{FF2B5EF4-FFF2-40B4-BE49-F238E27FC236}">
                <a16:creationId xmlns:a16="http://schemas.microsoft.com/office/drawing/2014/main" id="{D8F2DD4D-4EE9-CB87-F4BF-A1F1B8B35A2C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9" name="그룹 1029">
            <a:extLst>
              <a:ext uri="{FF2B5EF4-FFF2-40B4-BE49-F238E27FC236}">
                <a16:creationId xmlns:a16="http://schemas.microsoft.com/office/drawing/2014/main" id="{E2F21781-564B-8B4A-1B26-AE1FFA10D7A0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40" name="Object 94">
              <a:extLst>
                <a:ext uri="{FF2B5EF4-FFF2-40B4-BE49-F238E27FC236}">
                  <a16:creationId xmlns:a16="http://schemas.microsoft.com/office/drawing/2014/main" id="{5542546E-C657-35A4-FD79-22C6AF95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41" name="그룹 1015">
            <a:extLst>
              <a:ext uri="{FF2B5EF4-FFF2-40B4-BE49-F238E27FC236}">
                <a16:creationId xmlns:a16="http://schemas.microsoft.com/office/drawing/2014/main" id="{B2DEFB2E-866D-7023-1ACA-981C91CFEFE4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42" name="Object 56">
              <a:extLst>
                <a:ext uri="{FF2B5EF4-FFF2-40B4-BE49-F238E27FC236}">
                  <a16:creationId xmlns:a16="http://schemas.microsoft.com/office/drawing/2014/main" id="{00EC8082-9221-9404-C953-DE0E15F8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43" name="Object 80">
            <a:extLst>
              <a:ext uri="{FF2B5EF4-FFF2-40B4-BE49-F238E27FC236}">
                <a16:creationId xmlns:a16="http://schemas.microsoft.com/office/drawing/2014/main" id="{41A5DC75-9470-5CF5-28DF-C293358797EA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A0FAE8E7-C949-13DE-4DA0-D705DF4DB359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45" name="그룹 1020">
            <a:extLst>
              <a:ext uri="{FF2B5EF4-FFF2-40B4-BE49-F238E27FC236}">
                <a16:creationId xmlns:a16="http://schemas.microsoft.com/office/drawing/2014/main" id="{F33A9BB5-88FA-CC86-E79B-9C8C7D5BCA31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46" name="Object 85">
              <a:extLst>
                <a:ext uri="{FF2B5EF4-FFF2-40B4-BE49-F238E27FC236}">
                  <a16:creationId xmlns:a16="http://schemas.microsoft.com/office/drawing/2014/main" id="{A28C3A61-C242-8F7A-A450-D572D5E6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66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1255" y="1539917"/>
            <a:ext cx="39589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요리사에 대한 배너광고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1DEDCA0-D80D-A803-7EB2-4D9F61D5A05C}"/>
              </a:ext>
            </a:extLst>
          </p:cNvPr>
          <p:cNvSpPr/>
          <p:nvPr/>
        </p:nvSpPr>
        <p:spPr>
          <a:xfrm>
            <a:off x="8782094" y="5531133"/>
            <a:ext cx="1017401" cy="66386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003">
            <a:extLst>
              <a:ext uri="{FF2B5EF4-FFF2-40B4-BE49-F238E27FC236}">
                <a16:creationId xmlns:a16="http://schemas.microsoft.com/office/drawing/2014/main" id="{46ED8170-5D4A-F45E-9F0D-AD79F6C7BE8F}"/>
              </a:ext>
            </a:extLst>
          </p:cNvPr>
          <p:cNvGrpSpPr/>
          <p:nvPr/>
        </p:nvGrpSpPr>
        <p:grpSpPr>
          <a:xfrm>
            <a:off x="3217947" y="3861547"/>
            <a:ext cx="4005108" cy="2439943"/>
            <a:chOff x="4430093" y="3126771"/>
            <a:chExt cx="11789413" cy="1196438"/>
          </a:xfrm>
        </p:grpSpPr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9BFCA5EA-6577-F01C-A1AA-BE2BE56F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0093" y="3126771"/>
              <a:ext cx="11789413" cy="1196438"/>
            </a:xfrm>
            <a:prstGeom prst="rect">
              <a:avLst/>
            </a:prstGeom>
          </p:spPr>
        </p:pic>
      </p:grpSp>
      <p:grpSp>
        <p:nvGrpSpPr>
          <p:cNvPr id="62" name="그룹 1008">
            <a:extLst>
              <a:ext uri="{FF2B5EF4-FFF2-40B4-BE49-F238E27FC236}">
                <a16:creationId xmlns:a16="http://schemas.microsoft.com/office/drawing/2014/main" id="{DA89406F-2DF5-6BFC-331C-0E44713BD4F6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63" name="Object 25">
              <a:extLst>
                <a:ext uri="{FF2B5EF4-FFF2-40B4-BE49-F238E27FC236}">
                  <a16:creationId xmlns:a16="http://schemas.microsoft.com/office/drawing/2014/main" id="{17D309C0-9DD2-7710-3C7C-09C4984F7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64" name="Object 15">
            <a:extLst>
              <a:ext uri="{FF2B5EF4-FFF2-40B4-BE49-F238E27FC236}">
                <a16:creationId xmlns:a16="http://schemas.microsoft.com/office/drawing/2014/main" id="{3D68FAAD-A718-A96F-EE78-6D9B007BE900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Object 24">
            <a:extLst>
              <a:ext uri="{FF2B5EF4-FFF2-40B4-BE49-F238E27FC236}">
                <a16:creationId xmlns:a16="http://schemas.microsoft.com/office/drawing/2014/main" id="{94BEF43B-CB2D-2F4D-1845-2395A314071B}"/>
              </a:ext>
            </a:extLst>
          </p:cNvPr>
          <p:cNvSpPr txBox="1"/>
          <p:nvPr/>
        </p:nvSpPr>
        <p:spPr>
          <a:xfrm>
            <a:off x="3386582" y="4087926"/>
            <a:ext cx="342642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소비자가 음식을 선택 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/>
                <a:ea typeface="에스코어 드림 5 Medium"/>
              </a:rPr>
              <a:t>적절한 요리사를  추천 </a:t>
            </a:r>
            <a:endParaRPr lang="en-US" altLang="ko-KR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/>
                <a:ea typeface="에스코어 드림 5 Medium"/>
              </a:rPr>
              <a:t>상단에 노출 </a:t>
            </a:r>
            <a:endParaRPr lang="ko-KR"/>
          </a:p>
        </p:txBody>
      </p:sp>
      <p:grpSp>
        <p:nvGrpSpPr>
          <p:cNvPr id="66" name="그룹 1018">
            <a:extLst>
              <a:ext uri="{FF2B5EF4-FFF2-40B4-BE49-F238E27FC236}">
                <a16:creationId xmlns:a16="http://schemas.microsoft.com/office/drawing/2014/main" id="{D55EBEF9-1A03-0AD9-39CD-07CD4DB5B0E2}"/>
              </a:ext>
            </a:extLst>
          </p:cNvPr>
          <p:cNvGrpSpPr/>
          <p:nvPr/>
        </p:nvGrpSpPr>
        <p:grpSpPr>
          <a:xfrm>
            <a:off x="4893883" y="6545487"/>
            <a:ext cx="465736" cy="175866"/>
            <a:chOff x="11026319" y="9038067"/>
            <a:chExt cx="465736" cy="175866"/>
          </a:xfrm>
        </p:grpSpPr>
        <p:pic>
          <p:nvPicPr>
            <p:cNvPr id="67" name="Object 55">
              <a:extLst>
                <a:ext uri="{FF2B5EF4-FFF2-40B4-BE49-F238E27FC236}">
                  <a16:creationId xmlns:a16="http://schemas.microsoft.com/office/drawing/2014/main" id="{C9D0101D-E123-175A-89C7-3143ECBE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6319" y="9038067"/>
              <a:ext cx="465736" cy="175866"/>
            </a:xfrm>
            <a:prstGeom prst="rect">
              <a:avLst/>
            </a:prstGeom>
          </p:spPr>
        </p:pic>
      </p:grpSp>
      <p:grpSp>
        <p:nvGrpSpPr>
          <p:cNvPr id="68" name="그룹 1009">
            <a:extLst>
              <a:ext uri="{FF2B5EF4-FFF2-40B4-BE49-F238E27FC236}">
                <a16:creationId xmlns:a16="http://schemas.microsoft.com/office/drawing/2014/main" id="{9DA6544E-882B-4A2F-8EC6-C0E330291870}"/>
              </a:ext>
            </a:extLst>
          </p:cNvPr>
          <p:cNvGrpSpPr/>
          <p:nvPr/>
        </p:nvGrpSpPr>
        <p:grpSpPr>
          <a:xfrm>
            <a:off x="3119602" y="3014636"/>
            <a:ext cx="1375435" cy="967414"/>
            <a:chOff x="3308524" y="4562081"/>
            <a:chExt cx="1375435" cy="967414"/>
          </a:xfrm>
        </p:grpSpPr>
        <p:grpSp>
          <p:nvGrpSpPr>
            <p:cNvPr id="69" name="그룹 1010">
              <a:extLst>
                <a:ext uri="{FF2B5EF4-FFF2-40B4-BE49-F238E27FC236}">
                  <a16:creationId xmlns:a16="http://schemas.microsoft.com/office/drawing/2014/main" id="{6AE518C6-3BAA-B466-FC8E-3CC8F5A1DFD4}"/>
                </a:ext>
              </a:extLst>
            </p:cNvPr>
            <p:cNvGrpSpPr/>
            <p:nvPr/>
          </p:nvGrpSpPr>
          <p:grpSpPr>
            <a:xfrm>
              <a:off x="3308524" y="4673988"/>
              <a:ext cx="809524" cy="855507"/>
              <a:chOff x="3308524" y="4673988"/>
              <a:chExt cx="809524" cy="855507"/>
            </a:xfrm>
          </p:grpSpPr>
          <p:pic>
            <p:nvPicPr>
              <p:cNvPr id="72" name="Object 30">
                <a:extLst>
                  <a:ext uri="{FF2B5EF4-FFF2-40B4-BE49-F238E27FC236}">
                    <a16:creationId xmlns:a16="http://schemas.microsoft.com/office/drawing/2014/main" id="{917EA0AC-ACCE-1B65-F496-718ED1CEA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308524" y="4673988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0" name="그룹 1011">
              <a:extLst>
                <a:ext uri="{FF2B5EF4-FFF2-40B4-BE49-F238E27FC236}">
                  <a16:creationId xmlns:a16="http://schemas.microsoft.com/office/drawing/2014/main" id="{49C266D0-B2BD-3717-ECA8-062714977D3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1" name="Object 33">
                <a:extLst>
                  <a:ext uri="{FF2B5EF4-FFF2-40B4-BE49-F238E27FC236}">
                    <a16:creationId xmlns:a16="http://schemas.microsoft.com/office/drawing/2014/main" id="{95C46C26-DAC7-93AE-DE03-821961659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73" name="그룹 1003">
            <a:extLst>
              <a:ext uri="{FF2B5EF4-FFF2-40B4-BE49-F238E27FC236}">
                <a16:creationId xmlns:a16="http://schemas.microsoft.com/office/drawing/2014/main" id="{A9CC1410-CADD-BCFD-D79D-619A56EADEE2}"/>
              </a:ext>
            </a:extLst>
          </p:cNvPr>
          <p:cNvGrpSpPr/>
          <p:nvPr/>
        </p:nvGrpSpPr>
        <p:grpSpPr>
          <a:xfrm>
            <a:off x="3321856" y="7497820"/>
            <a:ext cx="3791966" cy="1649495"/>
            <a:chOff x="4113975" y="2929539"/>
            <a:chExt cx="11789413" cy="1196438"/>
          </a:xfrm>
        </p:grpSpPr>
        <p:pic>
          <p:nvPicPr>
            <p:cNvPr id="74" name="Object 9">
              <a:extLst>
                <a:ext uri="{FF2B5EF4-FFF2-40B4-BE49-F238E27FC236}">
                  <a16:creationId xmlns:a16="http://schemas.microsoft.com/office/drawing/2014/main" id="{00EDA11A-D790-9B67-C0D0-9FE183E13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75" name="그룹 1008">
            <a:extLst>
              <a:ext uri="{FF2B5EF4-FFF2-40B4-BE49-F238E27FC236}">
                <a16:creationId xmlns:a16="http://schemas.microsoft.com/office/drawing/2014/main" id="{5CCA56B8-7071-EDA6-123A-CFC60853DCDD}"/>
              </a:ext>
            </a:extLst>
          </p:cNvPr>
          <p:cNvGrpSpPr/>
          <p:nvPr/>
        </p:nvGrpSpPr>
        <p:grpSpPr>
          <a:xfrm>
            <a:off x="3479994" y="7116269"/>
            <a:ext cx="3123470" cy="436646"/>
            <a:chOff x="4599949" y="4676103"/>
            <a:chExt cx="2771731" cy="436646"/>
          </a:xfrm>
        </p:grpSpPr>
        <p:pic>
          <p:nvPicPr>
            <p:cNvPr id="78" name="Object 25">
              <a:extLst>
                <a:ext uri="{FF2B5EF4-FFF2-40B4-BE49-F238E27FC236}">
                  <a16:creationId xmlns:a16="http://schemas.microsoft.com/office/drawing/2014/main" id="{1BBA6B0A-F943-AA55-B896-FF872341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54151BAC-35FB-AD14-186F-FD7F553FA88D}"/>
              </a:ext>
            </a:extLst>
          </p:cNvPr>
          <p:cNvSpPr txBox="1"/>
          <p:nvPr/>
        </p:nvSpPr>
        <p:spPr>
          <a:xfrm>
            <a:off x="3764488" y="7162256"/>
            <a:ext cx="27817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광고 조건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449A1BBE-844C-F474-09DD-071EAFEBE588}"/>
              </a:ext>
            </a:extLst>
          </p:cNvPr>
          <p:cNvGrpSpPr/>
          <p:nvPr/>
        </p:nvGrpSpPr>
        <p:grpSpPr>
          <a:xfrm>
            <a:off x="3222580" y="6739157"/>
            <a:ext cx="809524" cy="855507"/>
            <a:chOff x="4041076" y="4370119"/>
            <a:chExt cx="809524" cy="855507"/>
          </a:xfrm>
        </p:grpSpPr>
        <p:grpSp>
          <p:nvGrpSpPr>
            <p:cNvPr id="81" name="그룹 1010">
              <a:extLst>
                <a:ext uri="{FF2B5EF4-FFF2-40B4-BE49-F238E27FC236}">
                  <a16:creationId xmlns:a16="http://schemas.microsoft.com/office/drawing/2014/main" id="{BB44E96E-962B-F3F0-22DD-7A306DC52E49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84" name="Object 30">
                <a:extLst>
                  <a:ext uri="{FF2B5EF4-FFF2-40B4-BE49-F238E27FC236}">
                    <a16:creationId xmlns:a16="http://schemas.microsoft.com/office/drawing/2014/main" id="{9FDA616D-7A37-FA7C-F4E2-835FECA63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2" name="그룹 1011">
              <a:extLst>
                <a:ext uri="{FF2B5EF4-FFF2-40B4-BE49-F238E27FC236}">
                  <a16:creationId xmlns:a16="http://schemas.microsoft.com/office/drawing/2014/main" id="{F0F41939-E6DD-B75E-957B-E671ABF2B504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83" name="Object 33">
                <a:extLst>
                  <a:ext uri="{FF2B5EF4-FFF2-40B4-BE49-F238E27FC236}">
                    <a16:creationId xmlns:a16="http://schemas.microsoft.com/office/drawing/2014/main" id="{A939BE3E-37E7-41E3-625D-41CF2CE26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86" name="Object 24">
            <a:extLst>
              <a:ext uri="{FF2B5EF4-FFF2-40B4-BE49-F238E27FC236}">
                <a16:creationId xmlns:a16="http://schemas.microsoft.com/office/drawing/2014/main" id="{890E39D2-0B1D-27EC-66AE-7DFFAF64E840}"/>
              </a:ext>
            </a:extLst>
          </p:cNvPr>
          <p:cNvSpPr txBox="1"/>
          <p:nvPr/>
        </p:nvSpPr>
        <p:spPr>
          <a:xfrm>
            <a:off x="3393912" y="7598257"/>
            <a:ext cx="36701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7" name="그룹 1009">
            <a:extLst>
              <a:ext uri="{FF2B5EF4-FFF2-40B4-BE49-F238E27FC236}">
                <a16:creationId xmlns:a16="http://schemas.microsoft.com/office/drawing/2014/main" id="{06F732B4-2E30-28F3-0666-1EACD5BCD863}"/>
              </a:ext>
            </a:extLst>
          </p:cNvPr>
          <p:cNvGrpSpPr/>
          <p:nvPr/>
        </p:nvGrpSpPr>
        <p:grpSpPr>
          <a:xfrm>
            <a:off x="3119602" y="3121098"/>
            <a:ext cx="809524" cy="855507"/>
            <a:chOff x="4041076" y="4370119"/>
            <a:chExt cx="809524" cy="855507"/>
          </a:xfrm>
        </p:grpSpPr>
        <p:grpSp>
          <p:nvGrpSpPr>
            <p:cNvPr id="89" name="그룹 1010">
              <a:extLst>
                <a:ext uri="{FF2B5EF4-FFF2-40B4-BE49-F238E27FC236}">
                  <a16:creationId xmlns:a16="http://schemas.microsoft.com/office/drawing/2014/main" id="{FE20C189-D212-D2D2-78F5-8CE9D4546FDA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93" name="Object 30">
                <a:extLst>
                  <a:ext uri="{FF2B5EF4-FFF2-40B4-BE49-F238E27FC236}">
                    <a16:creationId xmlns:a16="http://schemas.microsoft.com/office/drawing/2014/main" id="{E8185244-481A-69AF-DAAE-8E264D892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90" name="그룹 1011">
              <a:extLst>
                <a:ext uri="{FF2B5EF4-FFF2-40B4-BE49-F238E27FC236}">
                  <a16:creationId xmlns:a16="http://schemas.microsoft.com/office/drawing/2014/main" id="{3220A495-48F1-8C45-237D-B4FE0DBD0BB0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92" name="Object 33">
                <a:extLst>
                  <a:ext uri="{FF2B5EF4-FFF2-40B4-BE49-F238E27FC236}">
                    <a16:creationId xmlns:a16="http://schemas.microsoft.com/office/drawing/2014/main" id="{1CE3D98D-6E1A-A0C7-8EB7-78F8BE0FB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95" name="Object 24">
            <a:extLst>
              <a:ext uri="{FF2B5EF4-FFF2-40B4-BE49-F238E27FC236}">
                <a16:creationId xmlns:a16="http://schemas.microsoft.com/office/drawing/2014/main" id="{64FDB8B2-7CF4-CCAF-4175-108550465C26}"/>
              </a:ext>
            </a:extLst>
          </p:cNvPr>
          <p:cNvSpPr txBox="1"/>
          <p:nvPr/>
        </p:nvSpPr>
        <p:spPr>
          <a:xfrm>
            <a:off x="3318482" y="7794181"/>
            <a:ext cx="371097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최대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300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만원 입금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소비자가 클릭당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200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원 차감 방식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1DD53C-4920-8D19-A7D2-12AA4BC54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1636" y="1539917"/>
            <a:ext cx="5673477" cy="799318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99510D-BD33-E54A-1A39-1DA6704A3360}"/>
              </a:ext>
            </a:extLst>
          </p:cNvPr>
          <p:cNvSpPr/>
          <p:nvPr/>
        </p:nvSpPr>
        <p:spPr>
          <a:xfrm>
            <a:off x="11312624" y="3636956"/>
            <a:ext cx="5905700" cy="261595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별 윤곽선">
            <a:extLst>
              <a:ext uri="{FF2B5EF4-FFF2-40B4-BE49-F238E27FC236}">
                <a16:creationId xmlns:a16="http://schemas.microsoft.com/office/drawing/2014/main" id="{B5A2BFBE-434D-3B0D-572D-42E207D752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15725" y="3275684"/>
            <a:ext cx="914400" cy="91440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0C0BAE2-E0CD-9CA7-B8DD-86D147EFB940}"/>
              </a:ext>
            </a:extLst>
          </p:cNvPr>
          <p:cNvSpPr/>
          <p:nvPr/>
        </p:nvSpPr>
        <p:spPr>
          <a:xfrm>
            <a:off x="4888195" y="4524408"/>
            <a:ext cx="480579" cy="337704"/>
          </a:xfrm>
          <a:prstGeom prst="downArrow">
            <a:avLst/>
          </a:prstGeom>
          <a:solidFill>
            <a:srgbClr val="F8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DF78D74-9CCF-34E1-9F09-694B5C1263E3}"/>
              </a:ext>
            </a:extLst>
          </p:cNvPr>
          <p:cNvSpPr/>
          <p:nvPr/>
        </p:nvSpPr>
        <p:spPr>
          <a:xfrm>
            <a:off x="4888194" y="5459589"/>
            <a:ext cx="480579" cy="33770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016">
            <a:extLst>
              <a:ext uri="{FF2B5EF4-FFF2-40B4-BE49-F238E27FC236}">
                <a16:creationId xmlns:a16="http://schemas.microsoft.com/office/drawing/2014/main" id="{3270A8F7-8D78-F04A-60F2-AA6B0E9B9038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128" name="Object 59">
              <a:extLst>
                <a:ext uri="{FF2B5EF4-FFF2-40B4-BE49-F238E27FC236}">
                  <a16:creationId xmlns:a16="http://schemas.microsoft.com/office/drawing/2014/main" id="{01E57448-AA40-4294-1F69-A0C889D7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9" name="그룹 1017">
            <a:extLst>
              <a:ext uri="{FF2B5EF4-FFF2-40B4-BE49-F238E27FC236}">
                <a16:creationId xmlns:a16="http://schemas.microsoft.com/office/drawing/2014/main" id="{A4E6C53E-9A76-8C4A-90D3-9AAE2A998226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130" name="Object 62">
              <a:extLst>
                <a:ext uri="{FF2B5EF4-FFF2-40B4-BE49-F238E27FC236}">
                  <a16:creationId xmlns:a16="http://schemas.microsoft.com/office/drawing/2014/main" id="{83CBBFC6-B55E-9E38-FC69-6F1932B6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31" name="그룹 1018">
            <a:extLst>
              <a:ext uri="{FF2B5EF4-FFF2-40B4-BE49-F238E27FC236}">
                <a16:creationId xmlns:a16="http://schemas.microsoft.com/office/drawing/2014/main" id="{E4179B3E-BBF7-7430-9BBD-89C25C7617D3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132" name="Object 65">
              <a:extLst>
                <a:ext uri="{FF2B5EF4-FFF2-40B4-BE49-F238E27FC236}">
                  <a16:creationId xmlns:a16="http://schemas.microsoft.com/office/drawing/2014/main" id="{8D763094-2086-C189-35FC-61A78DFC9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33" name="Object 71">
            <a:extLst>
              <a:ext uri="{FF2B5EF4-FFF2-40B4-BE49-F238E27FC236}">
                <a16:creationId xmlns:a16="http://schemas.microsoft.com/office/drawing/2014/main" id="{D23E1069-D8FA-9308-09A4-47ADF85284A2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34" name="Object 82">
            <a:extLst>
              <a:ext uri="{FF2B5EF4-FFF2-40B4-BE49-F238E27FC236}">
                <a16:creationId xmlns:a16="http://schemas.microsoft.com/office/drawing/2014/main" id="{23996966-FA30-74F0-49E4-9D4C7F20E7C5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5" name="Object 84">
            <a:extLst>
              <a:ext uri="{FF2B5EF4-FFF2-40B4-BE49-F238E27FC236}">
                <a16:creationId xmlns:a16="http://schemas.microsoft.com/office/drawing/2014/main" id="{FB23EC91-7531-A9AF-BCF9-40EF9D99C802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6" name="그룹 1014">
            <a:extLst>
              <a:ext uri="{FF2B5EF4-FFF2-40B4-BE49-F238E27FC236}">
                <a16:creationId xmlns:a16="http://schemas.microsoft.com/office/drawing/2014/main" id="{D0418A73-13A1-442F-5159-5DD1AEF191AE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137" name="Object 53">
              <a:extLst>
                <a:ext uri="{FF2B5EF4-FFF2-40B4-BE49-F238E27FC236}">
                  <a16:creationId xmlns:a16="http://schemas.microsoft.com/office/drawing/2014/main" id="{7CCD145D-CD23-4733-E44C-4F2581E0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8" name="Object 79">
            <a:extLst>
              <a:ext uri="{FF2B5EF4-FFF2-40B4-BE49-F238E27FC236}">
                <a16:creationId xmlns:a16="http://schemas.microsoft.com/office/drawing/2014/main" id="{45890498-6E87-7373-A9F7-30EACC52EEEB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9" name="그룹 1029">
            <a:extLst>
              <a:ext uri="{FF2B5EF4-FFF2-40B4-BE49-F238E27FC236}">
                <a16:creationId xmlns:a16="http://schemas.microsoft.com/office/drawing/2014/main" id="{77DBAD83-8C51-7CF7-52E5-232AE08E6C6F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40" name="Object 94">
              <a:extLst>
                <a:ext uri="{FF2B5EF4-FFF2-40B4-BE49-F238E27FC236}">
                  <a16:creationId xmlns:a16="http://schemas.microsoft.com/office/drawing/2014/main" id="{F3DB1603-14D3-6A3A-6EB8-0F810C53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41" name="그룹 1015">
            <a:extLst>
              <a:ext uri="{FF2B5EF4-FFF2-40B4-BE49-F238E27FC236}">
                <a16:creationId xmlns:a16="http://schemas.microsoft.com/office/drawing/2014/main" id="{B4CCE295-E059-A625-3E19-BDAD9F2E5AFA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42" name="Object 56">
              <a:extLst>
                <a:ext uri="{FF2B5EF4-FFF2-40B4-BE49-F238E27FC236}">
                  <a16:creationId xmlns:a16="http://schemas.microsoft.com/office/drawing/2014/main" id="{4628CE24-C2D5-9FCA-CF47-F8783ADE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43" name="Object 80">
            <a:extLst>
              <a:ext uri="{FF2B5EF4-FFF2-40B4-BE49-F238E27FC236}">
                <a16:creationId xmlns:a16="http://schemas.microsoft.com/office/drawing/2014/main" id="{8C22942C-EE7D-4E9A-3711-F3E432AFB948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EE384682-56E1-6607-48DF-8B70F474B50B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45" name="그룹 1020">
            <a:extLst>
              <a:ext uri="{FF2B5EF4-FFF2-40B4-BE49-F238E27FC236}">
                <a16:creationId xmlns:a16="http://schemas.microsoft.com/office/drawing/2014/main" id="{D312B7F2-78AF-74CE-D944-686ED435F9FB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46" name="Object 85">
              <a:extLst>
                <a:ext uri="{FF2B5EF4-FFF2-40B4-BE49-F238E27FC236}">
                  <a16:creationId xmlns:a16="http://schemas.microsoft.com/office/drawing/2014/main" id="{E228A6C4-AB6F-020C-510E-F566B7A4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86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1255" y="1539917"/>
            <a:ext cx="7138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최종적인 소비자의 입장에서 음식의 가격책정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C0306-510A-4E02-F0F1-6D46D094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92" y="2441289"/>
            <a:ext cx="5139374" cy="288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091C8B-F552-E2E4-0D78-3C196471E996}"/>
              </a:ext>
            </a:extLst>
          </p:cNvPr>
          <p:cNvSpPr txBox="1"/>
          <p:nvPr/>
        </p:nvSpPr>
        <p:spPr>
          <a:xfrm>
            <a:off x="7637303" y="2513095"/>
            <a:ext cx="10237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메뉴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숙주 삼겹살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 레시피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삼겹살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150g(1740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숙주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150g(193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마늘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쪽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 조금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굴 소스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후추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각종 소스들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 예상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+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밥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(1200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각종 반찬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(400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 예상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=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약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요리하는데 걸리는 시간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10~20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요리사가 이동하는데 걸리는 시간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10~30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요리사가 매칭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건당 쓰는 시간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20~50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</a:t>
            </a:r>
          </a:p>
          <a:p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519F5-22DC-3193-AD8E-4FB4B66E54ED}"/>
              </a:ext>
            </a:extLst>
          </p:cNvPr>
          <p:cNvSpPr txBox="1"/>
          <p:nvPr/>
        </p:nvSpPr>
        <p:spPr>
          <a:xfrm>
            <a:off x="2363776" y="6827386"/>
            <a:ext cx="15478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숙주 삼겹살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인분을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~14000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원에 판다고 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가정했을때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고정비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재료값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4000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원을 제외하면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~10000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원이고 중개 수수료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7%(420~700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빼면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5580~9300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원으로 마진은 최저 시급 이상 번다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요리사가 매칭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건당 쓰는 시간 고려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-&gt; 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소비자는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인분보다 더 주문할 수도 있으므로 요리사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명이 하루에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인분을 판매 한다고 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했을때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일한 시간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6.7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건당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분으로 계산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동안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55800~93000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원을 벌 수 있다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출장비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 및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인원에 따라서 가격이 다름 최소 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3000~6000</a:t>
            </a:r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원까지 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endParaRPr lang="ko-KR" altLang="en-US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2" name="그룹 1016">
            <a:extLst>
              <a:ext uri="{FF2B5EF4-FFF2-40B4-BE49-F238E27FC236}">
                <a16:creationId xmlns:a16="http://schemas.microsoft.com/office/drawing/2014/main" id="{BD737B0D-33A0-8C2B-CA89-FE1E65E22C80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53" name="Object 59">
              <a:extLst>
                <a:ext uri="{FF2B5EF4-FFF2-40B4-BE49-F238E27FC236}">
                  <a16:creationId xmlns:a16="http://schemas.microsoft.com/office/drawing/2014/main" id="{EC74D30B-077C-6AC0-F9B4-D9E2783D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54" name="그룹 1017">
            <a:extLst>
              <a:ext uri="{FF2B5EF4-FFF2-40B4-BE49-F238E27FC236}">
                <a16:creationId xmlns:a16="http://schemas.microsoft.com/office/drawing/2014/main" id="{BB5EE627-8C01-5AD8-E0DF-DF986F51C73A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55" name="Object 62">
              <a:extLst>
                <a:ext uri="{FF2B5EF4-FFF2-40B4-BE49-F238E27FC236}">
                  <a16:creationId xmlns:a16="http://schemas.microsoft.com/office/drawing/2014/main" id="{8EAF3939-0B4A-8CBF-6BE6-6723ADE4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6" name="그룹 1018">
            <a:extLst>
              <a:ext uri="{FF2B5EF4-FFF2-40B4-BE49-F238E27FC236}">
                <a16:creationId xmlns:a16="http://schemas.microsoft.com/office/drawing/2014/main" id="{1C6D7CEB-CBFE-1BFC-6858-844A62C28095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57" name="Object 65">
              <a:extLst>
                <a:ext uri="{FF2B5EF4-FFF2-40B4-BE49-F238E27FC236}">
                  <a16:creationId xmlns:a16="http://schemas.microsoft.com/office/drawing/2014/main" id="{E829F9E7-5224-0951-56C8-6567D8D9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58" name="Object 71">
            <a:extLst>
              <a:ext uri="{FF2B5EF4-FFF2-40B4-BE49-F238E27FC236}">
                <a16:creationId xmlns:a16="http://schemas.microsoft.com/office/drawing/2014/main" id="{E3141A7E-D734-72FB-F026-E6F3FF338B0A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59" name="Object 82">
            <a:extLst>
              <a:ext uri="{FF2B5EF4-FFF2-40B4-BE49-F238E27FC236}">
                <a16:creationId xmlns:a16="http://schemas.microsoft.com/office/drawing/2014/main" id="{AAF4C240-D2C5-1827-AF24-E67FCC2179BD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0" name="Object 84">
            <a:extLst>
              <a:ext uri="{FF2B5EF4-FFF2-40B4-BE49-F238E27FC236}">
                <a16:creationId xmlns:a16="http://schemas.microsoft.com/office/drawing/2014/main" id="{DE73AB8E-A00D-7F7E-B251-7E4504554414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1" name="그룹 1014">
            <a:extLst>
              <a:ext uri="{FF2B5EF4-FFF2-40B4-BE49-F238E27FC236}">
                <a16:creationId xmlns:a16="http://schemas.microsoft.com/office/drawing/2014/main" id="{66640833-D5C5-DA07-063E-E62C726493AD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62" name="Object 53">
              <a:extLst>
                <a:ext uri="{FF2B5EF4-FFF2-40B4-BE49-F238E27FC236}">
                  <a16:creationId xmlns:a16="http://schemas.microsoft.com/office/drawing/2014/main" id="{50810B69-2196-A60F-F64A-F63D547A4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63" name="Object 79">
            <a:extLst>
              <a:ext uri="{FF2B5EF4-FFF2-40B4-BE49-F238E27FC236}">
                <a16:creationId xmlns:a16="http://schemas.microsoft.com/office/drawing/2014/main" id="{85DD34D8-F719-3316-468D-60B4EB6AA706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4" name="그룹 1029">
            <a:extLst>
              <a:ext uri="{FF2B5EF4-FFF2-40B4-BE49-F238E27FC236}">
                <a16:creationId xmlns:a16="http://schemas.microsoft.com/office/drawing/2014/main" id="{DB8225E3-29F0-648B-8BED-31AB032A3C53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65" name="Object 94">
              <a:extLst>
                <a:ext uri="{FF2B5EF4-FFF2-40B4-BE49-F238E27FC236}">
                  <a16:creationId xmlns:a16="http://schemas.microsoft.com/office/drawing/2014/main" id="{5C5C541A-D630-FD47-2342-E3843F3AA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66" name="그룹 1015">
            <a:extLst>
              <a:ext uri="{FF2B5EF4-FFF2-40B4-BE49-F238E27FC236}">
                <a16:creationId xmlns:a16="http://schemas.microsoft.com/office/drawing/2014/main" id="{28D0A673-310D-ADA3-A5B3-48CC26DC55BB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67" name="Object 56">
              <a:extLst>
                <a:ext uri="{FF2B5EF4-FFF2-40B4-BE49-F238E27FC236}">
                  <a16:creationId xmlns:a16="http://schemas.microsoft.com/office/drawing/2014/main" id="{CD3CDCF1-FCAF-3F0C-2D5A-7F7AD190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68" name="Object 80">
            <a:extLst>
              <a:ext uri="{FF2B5EF4-FFF2-40B4-BE49-F238E27FC236}">
                <a16:creationId xmlns:a16="http://schemas.microsoft.com/office/drawing/2014/main" id="{180493C4-B50C-DE08-F625-E2BD7A5B8D61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9" name="Object 81">
            <a:extLst>
              <a:ext uri="{FF2B5EF4-FFF2-40B4-BE49-F238E27FC236}">
                <a16:creationId xmlns:a16="http://schemas.microsoft.com/office/drawing/2014/main" id="{EEE1BD4E-3CAD-FC17-F02F-87AA7F2ACDE9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70" name="그룹 1020">
            <a:extLst>
              <a:ext uri="{FF2B5EF4-FFF2-40B4-BE49-F238E27FC236}">
                <a16:creationId xmlns:a16="http://schemas.microsoft.com/office/drawing/2014/main" id="{638D50B4-C878-FB13-1994-A68D78E093DD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71" name="Object 85">
              <a:extLst>
                <a:ext uri="{FF2B5EF4-FFF2-40B4-BE49-F238E27FC236}">
                  <a16:creationId xmlns:a16="http://schemas.microsoft.com/office/drawing/2014/main" id="{415C3960-D550-C254-0035-5661BFA98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505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46247" y="5526704"/>
            <a:ext cx="783946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6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46247" y="4818492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</a:t>
            </a:r>
            <a:r>
              <a:rPr lang="en-US" altLang="ko-KR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endParaRPr lang="en-US" sz="32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2189449" y="46767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9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013" y="2189462"/>
            <a:ext cx="6990040" cy="7461019"/>
            <a:chOff x="1105013" y="2246612"/>
            <a:chExt cx="6475690" cy="7403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013" y="2246612"/>
              <a:ext cx="6475690" cy="7403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0370" y="4866317"/>
            <a:ext cx="1749366" cy="2107309"/>
            <a:chOff x="6706020" y="4894892"/>
            <a:chExt cx="1749366" cy="2107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6020" y="4894892"/>
              <a:ext cx="1749366" cy="21073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7244" y="-2228"/>
            <a:ext cx="3984839" cy="10463427"/>
            <a:chOff x="15125919" y="-30803"/>
            <a:chExt cx="3199027" cy="10463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5919" y="-30803"/>
              <a:ext cx="3199027" cy="10463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75164" y="4688891"/>
            <a:ext cx="351708" cy="354852"/>
            <a:chOff x="4360478" y="5294415"/>
            <a:chExt cx="351708" cy="354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478" y="5294415"/>
              <a:ext cx="351708" cy="3548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1555" y="2703320"/>
            <a:ext cx="4984509" cy="1893354"/>
            <a:chOff x="2256869" y="3694606"/>
            <a:chExt cx="4398722" cy="1507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869" y="3694606"/>
              <a:ext cx="4398722" cy="150759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707622" y="2978360"/>
            <a:ext cx="465870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㈜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눌러쿡은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한국의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환경에 적합한 출장 요리사 플랫폼을 개발 및 운영하여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l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시장을 선도하고자 설립한 </a:t>
            </a:r>
            <a:r>
              <a:rPr 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Business 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cook Media Marketing Group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8337" y="3225916"/>
            <a:ext cx="321250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푸드테크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 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개발 및 운영</a:t>
            </a:r>
            <a:endParaRPr 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2055220" y="4966084"/>
            <a:ext cx="4984509" cy="1907642"/>
            <a:chOff x="2256869" y="5751501"/>
            <a:chExt cx="4398722" cy="15075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869" y="5751501"/>
              <a:ext cx="4398722" cy="15075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986721" y="5209883"/>
            <a:ext cx="465870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출장요리사 플랫폼을  개발 및 운영하여 요리사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소비자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소매업의 연계에서 발생하는 수수료와 광고홍보를 통한 수익창출을 하고 다양한 파생되는 서비스를 개발하여 국내 최고의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기업으로 성장하고자 함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2071555" y="7202872"/>
            <a:ext cx="4970222" cy="1950504"/>
            <a:chOff x="2256869" y="7808396"/>
            <a:chExt cx="4398722" cy="15075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869" y="7808396"/>
              <a:ext cx="4398722" cy="1507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5164" y="6751844"/>
            <a:ext cx="351708" cy="354852"/>
            <a:chOff x="4360478" y="7357368"/>
            <a:chExt cx="351708" cy="3548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478" y="7357368"/>
              <a:ext cx="351708" cy="3548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06956" y="5642666"/>
            <a:ext cx="395700" cy="611762"/>
            <a:chOff x="7249756" y="5642666"/>
            <a:chExt cx="395700" cy="6117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9756" y="5642666"/>
              <a:ext cx="395700" cy="611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237" y="3043966"/>
            <a:ext cx="1210062" cy="1210062"/>
            <a:chOff x="1651838" y="3863802"/>
            <a:chExt cx="1210062" cy="12100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838" y="3863802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6524" y="5241315"/>
            <a:ext cx="1210062" cy="1210062"/>
            <a:chOff x="1651838" y="5846839"/>
            <a:chExt cx="1210062" cy="12100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838" y="5846839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6524" y="7342360"/>
            <a:ext cx="1210062" cy="1210062"/>
            <a:chOff x="1651838" y="7947884"/>
            <a:chExt cx="1210062" cy="12100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838" y="7947884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93201" y="7553681"/>
            <a:ext cx="756708" cy="756708"/>
            <a:chOff x="1878515" y="8159205"/>
            <a:chExt cx="756708" cy="75670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8515" y="8159205"/>
              <a:ext cx="756708" cy="7567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99285" y="3238208"/>
            <a:ext cx="626147" cy="680635"/>
            <a:chOff x="1927461" y="4115194"/>
            <a:chExt cx="626147" cy="6806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7461" y="4115194"/>
              <a:ext cx="626147" cy="6806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151" y="753166"/>
            <a:ext cx="6594715" cy="776844"/>
            <a:chOff x="3312527" y="2741490"/>
            <a:chExt cx="2287405" cy="441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2527" y="2741490"/>
              <a:ext cx="2287405" cy="441397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0" y="787455"/>
            <a:ext cx="88550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Executive</a:t>
            </a:r>
            <a:r>
              <a:rPr lang="ko-KR" altLang="en-US" sz="40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000" dirty="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Summary</a:t>
            </a:r>
            <a:endParaRPr lang="en-US" altLang="ko-KR" sz="4000" dirty="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8101037" y="5642666"/>
            <a:ext cx="395700" cy="611762"/>
            <a:chOff x="7543824" y="5642666"/>
            <a:chExt cx="395700" cy="6117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3824" y="5642666"/>
              <a:ext cx="395700" cy="611762"/>
            </a:xfrm>
            <a:prstGeom prst="rect">
              <a:avLst/>
            </a:prstGeom>
          </p:spPr>
        </p:pic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DFC430E8-F6B6-D3D1-95DF-562547617A92}"/>
              </a:ext>
            </a:extLst>
          </p:cNvPr>
          <p:cNvSpPr txBox="1"/>
          <p:nvPr/>
        </p:nvSpPr>
        <p:spPr>
          <a:xfrm>
            <a:off x="8707622" y="7687057"/>
            <a:ext cx="512914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건강한 음식을 소비자들에게 제공하여 우리나라의 건강한 삶에 기여하고 미래 환경까지 생각하여 단순 배달에 익숙한 소비자들로 하여금 출장 요리사를 통한 요리를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먹는것이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익숙한 문화로 정착할 수 있도록 함</a:t>
            </a:r>
          </a:p>
          <a:p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Object 27">
            <a:extLst>
              <a:ext uri="{FF2B5EF4-FFF2-40B4-BE49-F238E27FC236}">
                <a16:creationId xmlns:a16="http://schemas.microsoft.com/office/drawing/2014/main" id="{D098B787-36A3-3166-86BB-E1DD6034B881}"/>
              </a:ext>
            </a:extLst>
          </p:cNvPr>
          <p:cNvSpPr txBox="1"/>
          <p:nvPr/>
        </p:nvSpPr>
        <p:spPr>
          <a:xfrm>
            <a:off x="2952780" y="5555682"/>
            <a:ext cx="30363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수익구조를 이용한 수익 창출</a:t>
            </a: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36AFE273-1370-450D-41B3-6210DB266B1F}"/>
              </a:ext>
            </a:extLst>
          </p:cNvPr>
          <p:cNvSpPr txBox="1"/>
          <p:nvPr/>
        </p:nvSpPr>
        <p:spPr>
          <a:xfrm>
            <a:off x="3090892" y="7762625"/>
            <a:ext cx="26732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新 </a:t>
            </a:r>
            <a:r>
              <a:rPr lang="ko-KR" altLang="en-US" sz="240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푸드테크</a:t>
            </a:r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</a:t>
            </a:r>
          </a:p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형성에 기여 </a:t>
            </a:r>
          </a:p>
        </p:txBody>
      </p:sp>
      <p:pic>
        <p:nvPicPr>
          <p:cNvPr id="9" name="그래픽 8" descr="동전 윤곽선">
            <a:extLst>
              <a:ext uri="{FF2B5EF4-FFF2-40B4-BE49-F238E27FC236}">
                <a16:creationId xmlns:a16="http://schemas.microsoft.com/office/drawing/2014/main" id="{FF7C82A7-5A21-688B-D2C5-343A9F7D01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14355" y="5389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16" y="6616769"/>
            <a:ext cx="7277720" cy="2407074"/>
            <a:chOff x="2138416" y="6616769"/>
            <a:chExt cx="7277720" cy="2407074"/>
          </a:xfrm>
          <a:noFill/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2434175" y="7450128"/>
            <a:ext cx="862679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유투버이자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자취하는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코뚱잉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통하여 운영 확장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먹방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요리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유투버들을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인식 및 플랫폼 홍보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153383" y="6402056"/>
            <a:ext cx="3529586" cy="556036"/>
            <a:chOff x="4153383" y="6402056"/>
            <a:chExt cx="3529586" cy="556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383" y="6402056"/>
              <a:ext cx="3529586" cy="5560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28640" y="6525471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YOUTUBE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6091851" y="2898139"/>
            <a:ext cx="7277720" cy="2407074"/>
            <a:chOff x="2138416" y="3202713"/>
            <a:chExt cx="7277720" cy="2407074"/>
          </a:xfrm>
          <a:noFill/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3202713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40" name="Object 40"/>
          <p:cNvSpPr txBox="1"/>
          <p:nvPr/>
        </p:nvSpPr>
        <p:spPr>
          <a:xfrm>
            <a:off x="6457868" y="3358508"/>
            <a:ext cx="483702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한양대 근처 자취생들을 타겟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에브리타임이나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지인들에게 적극 홍보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쌓고 피드백을 통해 보안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7489631" y="2480935"/>
            <a:ext cx="4161059" cy="695221"/>
            <a:chOff x="4167669" y="2924695"/>
            <a:chExt cx="3529586" cy="5560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7669" y="2924695"/>
              <a:ext cx="3529586" cy="55603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996358" y="2715788"/>
            <a:ext cx="39128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100" err="1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에브리타임</a:t>
            </a:r>
            <a:r>
              <a:rPr lang="en-US" altLang="ko-KR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홍보</a:t>
            </a:r>
            <a:endParaRPr lang="en-US" sz="2000" kern="0" spc="-100">
              <a:solidFill>
                <a:srgbClr val="0070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454072" y="6582985"/>
            <a:ext cx="7277720" cy="2407074"/>
            <a:chOff x="10104431" y="6616769"/>
            <a:chExt cx="7277720" cy="2407074"/>
          </a:xfrm>
          <a:noFill/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4431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80" name="Object 80"/>
          <p:cNvSpPr txBox="1"/>
          <p:nvPr/>
        </p:nvSpPr>
        <p:spPr>
          <a:xfrm>
            <a:off x="10634990" y="7078713"/>
            <a:ext cx="691588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소매업 매칭 서비스 론칭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대기업 소매업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홈플러스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이마트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제휴를 맺어 차별성 형성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전국으로 확장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9" name="그룹 1029"/>
          <p:cNvGrpSpPr/>
          <p:nvPr/>
        </p:nvGrpSpPr>
        <p:grpSpPr>
          <a:xfrm>
            <a:off x="11982694" y="6413619"/>
            <a:ext cx="3529586" cy="556036"/>
            <a:chOff x="12128922" y="6378120"/>
            <a:chExt cx="3529586" cy="55603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8922" y="6378120"/>
              <a:ext cx="3529586" cy="556036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1857949" y="6537034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MOU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2094410" y="774839"/>
            <a:ext cx="971075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73BFBF-5CDA-24C1-37B1-B893A6BA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11" y="6028180"/>
            <a:ext cx="872224" cy="8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B3EA38-282E-A2DE-2783-A4AE3A83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682" y="6195541"/>
            <a:ext cx="872224" cy="5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F6CDEF5-BADE-0676-A94A-37310FAC6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94" y="2220093"/>
            <a:ext cx="867474" cy="7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1017">
            <a:extLst>
              <a:ext uri="{FF2B5EF4-FFF2-40B4-BE49-F238E27FC236}">
                <a16:creationId xmlns:a16="http://schemas.microsoft.com/office/drawing/2014/main" id="{856F982A-7715-5E0A-B614-30746FE3207C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54" name="Object 62">
              <a:extLst>
                <a:ext uri="{FF2B5EF4-FFF2-40B4-BE49-F238E27FC236}">
                  <a16:creationId xmlns:a16="http://schemas.microsoft.com/office/drawing/2014/main" id="{0D982E19-F035-0BCA-FEED-7D6CA3A4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5" name="그룹 1018">
            <a:extLst>
              <a:ext uri="{FF2B5EF4-FFF2-40B4-BE49-F238E27FC236}">
                <a16:creationId xmlns:a16="http://schemas.microsoft.com/office/drawing/2014/main" id="{6E3D764B-644D-670E-EABC-4221AB503AA8}"/>
              </a:ext>
            </a:extLst>
          </p:cNvPr>
          <p:cNvGrpSpPr/>
          <p:nvPr/>
        </p:nvGrpSpPr>
        <p:grpSpPr>
          <a:xfrm>
            <a:off x="-174475" y="6874559"/>
            <a:ext cx="1759077" cy="1168563"/>
            <a:chOff x="-174475" y="892136"/>
            <a:chExt cx="1759077" cy="1168563"/>
          </a:xfrm>
        </p:grpSpPr>
        <p:pic>
          <p:nvPicPr>
            <p:cNvPr id="56" name="Object 65">
              <a:extLst>
                <a:ext uri="{FF2B5EF4-FFF2-40B4-BE49-F238E27FC236}">
                  <a16:creationId xmlns:a16="http://schemas.microsoft.com/office/drawing/2014/main" id="{1A69FAE0-7EDB-751F-0436-D9A759979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57" name="Object 71">
            <a:extLst>
              <a:ext uri="{FF2B5EF4-FFF2-40B4-BE49-F238E27FC236}">
                <a16:creationId xmlns:a16="http://schemas.microsoft.com/office/drawing/2014/main" id="{A4A98860-5DB3-0C88-583B-44061610A5C2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59" name="Object 84">
            <a:extLst>
              <a:ext uri="{FF2B5EF4-FFF2-40B4-BE49-F238E27FC236}">
                <a16:creationId xmlns:a16="http://schemas.microsoft.com/office/drawing/2014/main" id="{EEC931CE-046A-0929-01C5-EB711DCCB778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30C9FC14-FD34-139C-3431-159E6D4643F2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61" name="Object 53">
              <a:extLst>
                <a:ext uri="{FF2B5EF4-FFF2-40B4-BE49-F238E27FC236}">
                  <a16:creationId xmlns:a16="http://schemas.microsoft.com/office/drawing/2014/main" id="{F02C2085-3612-B380-4138-0BAA7508F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62" name="Object 79">
            <a:extLst>
              <a:ext uri="{FF2B5EF4-FFF2-40B4-BE49-F238E27FC236}">
                <a16:creationId xmlns:a16="http://schemas.microsoft.com/office/drawing/2014/main" id="{B845EFB2-1D33-C97B-737A-2ED4424237DC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3" name="그룹 1029">
            <a:extLst>
              <a:ext uri="{FF2B5EF4-FFF2-40B4-BE49-F238E27FC236}">
                <a16:creationId xmlns:a16="http://schemas.microsoft.com/office/drawing/2014/main" id="{764BE3AD-F454-3A75-4B96-93D416457AF2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64" name="Object 94">
              <a:extLst>
                <a:ext uri="{FF2B5EF4-FFF2-40B4-BE49-F238E27FC236}">
                  <a16:creationId xmlns:a16="http://schemas.microsoft.com/office/drawing/2014/main" id="{E7542F00-93AA-215E-36BD-D14ADDAA8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65" name="그룹 1015">
            <a:extLst>
              <a:ext uri="{FF2B5EF4-FFF2-40B4-BE49-F238E27FC236}">
                <a16:creationId xmlns:a16="http://schemas.microsoft.com/office/drawing/2014/main" id="{D7188A21-27A4-6470-CED4-BBF31AB0FC6C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66" name="Object 56">
              <a:extLst>
                <a:ext uri="{FF2B5EF4-FFF2-40B4-BE49-F238E27FC236}">
                  <a16:creationId xmlns:a16="http://schemas.microsoft.com/office/drawing/2014/main" id="{AB656C71-1BA9-AC32-B597-562E8B2A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DA349783-6898-1789-E384-40D45DD0863C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8" name="Object 81">
            <a:extLst>
              <a:ext uri="{FF2B5EF4-FFF2-40B4-BE49-F238E27FC236}">
                <a16:creationId xmlns:a16="http://schemas.microsoft.com/office/drawing/2014/main" id="{BCD6CB87-4C7D-E92F-5CC9-8D51BFFD1955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69" name="그룹 1020">
            <a:extLst>
              <a:ext uri="{FF2B5EF4-FFF2-40B4-BE49-F238E27FC236}">
                <a16:creationId xmlns:a16="http://schemas.microsoft.com/office/drawing/2014/main" id="{DABA93AC-21EA-BCFC-4E43-C014B32F5077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70" name="Object 85">
              <a:extLst>
                <a:ext uri="{FF2B5EF4-FFF2-40B4-BE49-F238E27FC236}">
                  <a16:creationId xmlns:a16="http://schemas.microsoft.com/office/drawing/2014/main" id="{7B44567A-14B9-CA06-D23F-4D1FE0A93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49" name="그룹 1016">
            <a:extLst>
              <a:ext uri="{FF2B5EF4-FFF2-40B4-BE49-F238E27FC236}">
                <a16:creationId xmlns:a16="http://schemas.microsoft.com/office/drawing/2014/main" id="{80BC3DB3-6F52-2C6B-BB3F-327EAACA6FCE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50" name="Object 59">
              <a:extLst>
                <a:ext uri="{FF2B5EF4-FFF2-40B4-BE49-F238E27FC236}">
                  <a16:creationId xmlns:a16="http://schemas.microsoft.com/office/drawing/2014/main" id="{CD2D83EB-6896-95B9-B0B9-79704F20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58" name="Object 82">
            <a:extLst>
              <a:ext uri="{FF2B5EF4-FFF2-40B4-BE49-F238E27FC236}">
                <a16:creationId xmlns:a16="http://schemas.microsoft.com/office/drawing/2014/main" id="{EDD6D60A-4DA9-9D29-0B47-5B9C5FC3C4D0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3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그룹 1024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2094410" y="774839"/>
            <a:ext cx="971075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5A343EB-CFF4-242B-DAD0-8C1110231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366" y="1580375"/>
            <a:ext cx="5294365" cy="8149223"/>
          </a:xfrm>
          <a:prstGeom prst="rect">
            <a:avLst/>
          </a:prstGeom>
        </p:spPr>
      </p:pic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263AB3FA-BF6D-2950-ADF2-3FEB7D202B90}"/>
              </a:ext>
            </a:extLst>
          </p:cNvPr>
          <p:cNvGrpSpPr/>
          <p:nvPr/>
        </p:nvGrpSpPr>
        <p:grpSpPr>
          <a:xfrm>
            <a:off x="2260679" y="4451450"/>
            <a:ext cx="7277720" cy="2407074"/>
            <a:chOff x="2138416" y="6616769"/>
            <a:chExt cx="7277720" cy="2407074"/>
          </a:xfrm>
          <a:noFill/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0780B93F-1BB6-1D63-12E6-39B2184F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6616769"/>
              <a:ext cx="7277720" cy="2407074"/>
            </a:xfrm>
            <a:prstGeom prst="rect">
              <a:avLst/>
            </a:prstGeom>
            <a:grpFill/>
          </p:spPr>
        </p:pic>
      </p:grpSp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D288D4DC-7C4B-ADEC-7D5E-62E9C18D09F7}"/>
              </a:ext>
            </a:extLst>
          </p:cNvPr>
          <p:cNvGrpSpPr/>
          <p:nvPr/>
        </p:nvGrpSpPr>
        <p:grpSpPr>
          <a:xfrm>
            <a:off x="4275646" y="4236737"/>
            <a:ext cx="3529586" cy="556036"/>
            <a:chOff x="4153383" y="6402056"/>
            <a:chExt cx="3529586" cy="556036"/>
          </a:xfrm>
        </p:grpSpPr>
        <p:pic>
          <p:nvPicPr>
            <p:cNvPr id="47" name="Object 12">
              <a:extLst>
                <a:ext uri="{FF2B5EF4-FFF2-40B4-BE49-F238E27FC236}">
                  <a16:creationId xmlns:a16="http://schemas.microsoft.com/office/drawing/2014/main" id="{75C9FC79-5CB1-9FF1-5CC3-EF40B22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383" y="6402056"/>
              <a:ext cx="3529586" cy="556036"/>
            </a:xfrm>
            <a:prstGeom prst="rect">
              <a:avLst/>
            </a:prstGeom>
          </p:spPr>
        </p:pic>
      </p:grpSp>
      <p:sp>
        <p:nvSpPr>
          <p:cNvPr id="48" name="Object 15">
            <a:extLst>
              <a:ext uri="{FF2B5EF4-FFF2-40B4-BE49-F238E27FC236}">
                <a16:creationId xmlns:a16="http://schemas.microsoft.com/office/drawing/2014/main" id="{07704E3A-7843-08D7-197B-6DD7CFFA37CD}"/>
              </a:ext>
            </a:extLst>
          </p:cNvPr>
          <p:cNvSpPr txBox="1"/>
          <p:nvPr/>
        </p:nvSpPr>
        <p:spPr>
          <a:xfrm>
            <a:off x="4150903" y="4360152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YOUTUBE</a:t>
            </a: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06B29B47-13E9-2D3A-A56F-AE989DA5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74" y="3862861"/>
            <a:ext cx="872224" cy="8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bject 5">
            <a:extLst>
              <a:ext uri="{FF2B5EF4-FFF2-40B4-BE49-F238E27FC236}">
                <a16:creationId xmlns:a16="http://schemas.microsoft.com/office/drawing/2014/main" id="{7477D945-DD1C-0FB5-337C-6ACB3BE817EE}"/>
              </a:ext>
            </a:extLst>
          </p:cNvPr>
          <p:cNvSpPr txBox="1"/>
          <p:nvPr/>
        </p:nvSpPr>
        <p:spPr>
          <a:xfrm>
            <a:off x="2430135" y="5262164"/>
            <a:ext cx="76752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유투버이자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자취하는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코뚱잉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통하여 운영 확장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먹방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요리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유투버들을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인식 및 플랫폼 홍보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6" name="그룹 1017">
            <a:extLst>
              <a:ext uri="{FF2B5EF4-FFF2-40B4-BE49-F238E27FC236}">
                <a16:creationId xmlns:a16="http://schemas.microsoft.com/office/drawing/2014/main" id="{10227018-3D83-4A77-D641-0301DD26158C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37" name="Object 62">
              <a:extLst>
                <a:ext uri="{FF2B5EF4-FFF2-40B4-BE49-F238E27FC236}">
                  <a16:creationId xmlns:a16="http://schemas.microsoft.com/office/drawing/2014/main" id="{777CC227-A3F8-745C-366E-5D16AFA8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E46849DC-0268-9A22-DE24-B7034A2CB248}"/>
              </a:ext>
            </a:extLst>
          </p:cNvPr>
          <p:cNvGrpSpPr/>
          <p:nvPr/>
        </p:nvGrpSpPr>
        <p:grpSpPr>
          <a:xfrm>
            <a:off x="-174475" y="6874559"/>
            <a:ext cx="1759077" cy="1168563"/>
            <a:chOff x="-174475" y="892136"/>
            <a:chExt cx="1759077" cy="1168563"/>
          </a:xfrm>
        </p:grpSpPr>
        <p:pic>
          <p:nvPicPr>
            <p:cNvPr id="39" name="Object 65">
              <a:extLst>
                <a:ext uri="{FF2B5EF4-FFF2-40B4-BE49-F238E27FC236}">
                  <a16:creationId xmlns:a16="http://schemas.microsoft.com/office/drawing/2014/main" id="{69AC84B1-5CD4-87F7-1548-0788C834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40" name="Object 71">
            <a:extLst>
              <a:ext uri="{FF2B5EF4-FFF2-40B4-BE49-F238E27FC236}">
                <a16:creationId xmlns:a16="http://schemas.microsoft.com/office/drawing/2014/main" id="{E1CF3629-93EF-907D-DEDD-4620F636C18D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75ABE520-016F-DAD6-9BCD-F2476FAD4E29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CE4265D9-617C-7E29-ADA3-BE6F9F0EC92D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43" name="Object 53">
              <a:extLst>
                <a:ext uri="{FF2B5EF4-FFF2-40B4-BE49-F238E27FC236}">
                  <a16:creationId xmlns:a16="http://schemas.microsoft.com/office/drawing/2014/main" id="{FEB279D2-86F5-A614-5B20-5EC2EF69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51" name="Object 79">
            <a:extLst>
              <a:ext uri="{FF2B5EF4-FFF2-40B4-BE49-F238E27FC236}">
                <a16:creationId xmlns:a16="http://schemas.microsoft.com/office/drawing/2014/main" id="{F28173A9-D75B-1920-6D60-BF2EA7AF4B3D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52" name="그룹 1029">
            <a:extLst>
              <a:ext uri="{FF2B5EF4-FFF2-40B4-BE49-F238E27FC236}">
                <a16:creationId xmlns:a16="http://schemas.microsoft.com/office/drawing/2014/main" id="{4498DA7B-B124-AF54-CDB1-29371DCA4960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53" name="Object 94">
              <a:extLst>
                <a:ext uri="{FF2B5EF4-FFF2-40B4-BE49-F238E27FC236}">
                  <a16:creationId xmlns:a16="http://schemas.microsoft.com/office/drawing/2014/main" id="{FF6F1B7A-7B6D-DE45-FC6A-19FBC309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54" name="그룹 1015">
            <a:extLst>
              <a:ext uri="{FF2B5EF4-FFF2-40B4-BE49-F238E27FC236}">
                <a16:creationId xmlns:a16="http://schemas.microsoft.com/office/drawing/2014/main" id="{42CC7233-E6A6-54A0-61CE-E6E15A33E6E8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55" name="Object 56">
              <a:extLst>
                <a:ext uri="{FF2B5EF4-FFF2-40B4-BE49-F238E27FC236}">
                  <a16:creationId xmlns:a16="http://schemas.microsoft.com/office/drawing/2014/main" id="{211004B1-8E8E-ABD9-F3FB-72F7BB71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56" name="Object 80">
            <a:extLst>
              <a:ext uri="{FF2B5EF4-FFF2-40B4-BE49-F238E27FC236}">
                <a16:creationId xmlns:a16="http://schemas.microsoft.com/office/drawing/2014/main" id="{4C191320-BD2A-2E94-84E0-2F2333460829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57" name="Object 81">
            <a:extLst>
              <a:ext uri="{FF2B5EF4-FFF2-40B4-BE49-F238E27FC236}">
                <a16:creationId xmlns:a16="http://schemas.microsoft.com/office/drawing/2014/main" id="{9C783C73-16F1-4746-A1F8-9D2BC54FE4E1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58" name="그룹 1020">
            <a:extLst>
              <a:ext uri="{FF2B5EF4-FFF2-40B4-BE49-F238E27FC236}">
                <a16:creationId xmlns:a16="http://schemas.microsoft.com/office/drawing/2014/main" id="{EEEB6FD0-BFE5-E4CA-D15E-E03E59A06D3D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59" name="Object 85">
              <a:extLst>
                <a:ext uri="{FF2B5EF4-FFF2-40B4-BE49-F238E27FC236}">
                  <a16:creationId xmlns:a16="http://schemas.microsoft.com/office/drawing/2014/main" id="{7E0C0387-098D-7B51-A94A-15DDA336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60" name="그룹 1016">
            <a:extLst>
              <a:ext uri="{FF2B5EF4-FFF2-40B4-BE49-F238E27FC236}">
                <a16:creationId xmlns:a16="http://schemas.microsoft.com/office/drawing/2014/main" id="{B91E5A4F-E744-C9A6-2F95-1ED934D8D488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1" name="Object 59">
              <a:extLst>
                <a:ext uri="{FF2B5EF4-FFF2-40B4-BE49-F238E27FC236}">
                  <a16:creationId xmlns:a16="http://schemas.microsoft.com/office/drawing/2014/main" id="{7DB73052-6F20-DBB1-89F7-70986B7D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62" name="Object 82">
            <a:extLst>
              <a:ext uri="{FF2B5EF4-FFF2-40B4-BE49-F238E27FC236}">
                <a16:creationId xmlns:a16="http://schemas.microsoft.com/office/drawing/2014/main" id="{7476F19E-65FF-1A86-23DE-DCC10CD467A3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16" y="6616769"/>
            <a:ext cx="7277720" cy="2407074"/>
            <a:chOff x="2138416" y="6616769"/>
            <a:chExt cx="7277720" cy="2407074"/>
          </a:xfrm>
          <a:noFill/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2309117" y="7054965"/>
            <a:ext cx="683488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SNS, 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지인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에브리타임</a:t>
            </a: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코뚱잉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 유투브로 광고하여 소비자들로 하여금 소비자 증가</a:t>
            </a: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학교 정문에서 전단지 분배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153383" y="6402056"/>
            <a:ext cx="3529586" cy="556036"/>
            <a:chOff x="4153383" y="6402056"/>
            <a:chExt cx="3529586" cy="556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383" y="6402056"/>
              <a:ext cx="3529586" cy="5560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502326" y="6525471"/>
            <a:ext cx="443920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소비자</a:t>
            </a:r>
            <a:endParaRPr lang="en-US" sz="2000" kern="0" spc="-10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6091851" y="2898139"/>
            <a:ext cx="7277720" cy="2407074"/>
            <a:chOff x="2138416" y="3202713"/>
            <a:chExt cx="7277720" cy="2407074"/>
          </a:xfrm>
          <a:noFill/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3202713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40" name="Object 40"/>
          <p:cNvSpPr txBox="1"/>
          <p:nvPr/>
        </p:nvSpPr>
        <p:spPr>
          <a:xfrm>
            <a:off x="6457868" y="3358508"/>
            <a:ext cx="572581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한양대 근처 요리사 직접 만나 플랫폼 홍보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 전문 학원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구직어플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알바몬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알바천국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grpSp>
        <p:nvGrpSpPr>
          <p:cNvPr id="1016" name="그룹 1016"/>
          <p:cNvGrpSpPr/>
          <p:nvPr/>
        </p:nvGrpSpPr>
        <p:grpSpPr>
          <a:xfrm>
            <a:off x="7489631" y="2480935"/>
            <a:ext cx="4161059" cy="695221"/>
            <a:chOff x="4167669" y="2924695"/>
            <a:chExt cx="3529586" cy="5560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7669" y="2924695"/>
              <a:ext cx="3529586" cy="55603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737803" y="2698271"/>
            <a:ext cx="39128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</a:t>
            </a:r>
            <a:endParaRPr lang="en-US" sz="2000" kern="0" spc="-100">
              <a:solidFill>
                <a:srgbClr val="0070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454072" y="6582985"/>
            <a:ext cx="7277720" cy="2407074"/>
            <a:chOff x="10104431" y="6616769"/>
            <a:chExt cx="7277720" cy="2407074"/>
          </a:xfrm>
          <a:noFill/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4431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80" name="Object 80"/>
          <p:cNvSpPr txBox="1"/>
          <p:nvPr/>
        </p:nvSpPr>
        <p:spPr>
          <a:xfrm>
            <a:off x="10634990" y="7326042"/>
            <a:ext cx="69158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발로 뛰어 구함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홈플러스, 이마트와의 제휴</a:t>
            </a:r>
          </a:p>
        </p:txBody>
      </p:sp>
      <p:grpSp>
        <p:nvGrpSpPr>
          <p:cNvPr id="1029" name="그룹 1029"/>
          <p:cNvGrpSpPr/>
          <p:nvPr/>
        </p:nvGrpSpPr>
        <p:grpSpPr>
          <a:xfrm>
            <a:off x="11982694" y="6413619"/>
            <a:ext cx="3529586" cy="556036"/>
            <a:chOff x="12128922" y="6378120"/>
            <a:chExt cx="3529586" cy="55603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8922" y="6378120"/>
              <a:ext cx="3529586" cy="556036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1857949" y="6537034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소매업</a:t>
            </a:r>
            <a:endParaRPr lang="en-US" sz="2000" kern="0" spc="-100">
              <a:solidFill>
                <a:srgbClr val="00B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094410" y="774839"/>
            <a:ext cx="971075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B3EA38-282E-A2DE-2783-A4AE3A83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682" y="6195541"/>
            <a:ext cx="872224" cy="5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DCDD3B-9AAF-93E7-D373-1F606DDA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69" y="1847075"/>
            <a:ext cx="1438469" cy="11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사람, 쥐고있는이(가) 표시된 사진&#10;&#10;자동 생성된 설명">
            <a:extLst>
              <a:ext uri="{FF2B5EF4-FFF2-40B4-BE49-F238E27FC236}">
                <a16:creationId xmlns:a16="http://schemas.microsoft.com/office/drawing/2014/main" id="{07ED5D44-4077-8B14-DABA-7A0F9E49E4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4087" y="5637545"/>
            <a:ext cx="1022546" cy="1168563"/>
          </a:xfrm>
          <a:prstGeom prst="rect">
            <a:avLst/>
          </a:prstGeom>
        </p:spPr>
      </p:pic>
      <p:grpSp>
        <p:nvGrpSpPr>
          <p:cNvPr id="49" name="그룹 1017">
            <a:extLst>
              <a:ext uri="{FF2B5EF4-FFF2-40B4-BE49-F238E27FC236}">
                <a16:creationId xmlns:a16="http://schemas.microsoft.com/office/drawing/2014/main" id="{FCF2577E-A592-1279-7848-963AF2456CB1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50" name="Object 62">
              <a:extLst>
                <a:ext uri="{FF2B5EF4-FFF2-40B4-BE49-F238E27FC236}">
                  <a16:creationId xmlns:a16="http://schemas.microsoft.com/office/drawing/2014/main" id="{8AFC583D-049F-317E-3D14-1BF17572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2" name="그룹 1018">
            <a:extLst>
              <a:ext uri="{FF2B5EF4-FFF2-40B4-BE49-F238E27FC236}">
                <a16:creationId xmlns:a16="http://schemas.microsoft.com/office/drawing/2014/main" id="{49A11F76-26AC-B5FD-4826-C779C2ECC8D2}"/>
              </a:ext>
            </a:extLst>
          </p:cNvPr>
          <p:cNvGrpSpPr/>
          <p:nvPr/>
        </p:nvGrpSpPr>
        <p:grpSpPr>
          <a:xfrm>
            <a:off x="-174475" y="6874559"/>
            <a:ext cx="1759077" cy="1168563"/>
            <a:chOff x="-174475" y="892136"/>
            <a:chExt cx="1759077" cy="1168563"/>
          </a:xfrm>
        </p:grpSpPr>
        <p:pic>
          <p:nvPicPr>
            <p:cNvPr id="54" name="Object 65">
              <a:extLst>
                <a:ext uri="{FF2B5EF4-FFF2-40B4-BE49-F238E27FC236}">
                  <a16:creationId xmlns:a16="http://schemas.microsoft.com/office/drawing/2014/main" id="{91933B0B-4497-670B-E575-0AA3AFABB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55" name="Object 71">
            <a:extLst>
              <a:ext uri="{FF2B5EF4-FFF2-40B4-BE49-F238E27FC236}">
                <a16:creationId xmlns:a16="http://schemas.microsoft.com/office/drawing/2014/main" id="{F301183F-9526-D8EE-17F7-BB4AFAFB48F2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56" name="Object 84">
            <a:extLst>
              <a:ext uri="{FF2B5EF4-FFF2-40B4-BE49-F238E27FC236}">
                <a16:creationId xmlns:a16="http://schemas.microsoft.com/office/drawing/2014/main" id="{57AB7E23-AC49-0301-B50D-CD70F5DA9E20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76EED87B-DE00-9F0B-F93C-4E78933B9ECF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58" name="Object 53">
              <a:extLst>
                <a:ext uri="{FF2B5EF4-FFF2-40B4-BE49-F238E27FC236}">
                  <a16:creationId xmlns:a16="http://schemas.microsoft.com/office/drawing/2014/main" id="{5916C689-2833-9F75-8384-3D8CFA50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59" name="Object 79">
            <a:extLst>
              <a:ext uri="{FF2B5EF4-FFF2-40B4-BE49-F238E27FC236}">
                <a16:creationId xmlns:a16="http://schemas.microsoft.com/office/drawing/2014/main" id="{422515B9-C8D1-5732-BC6D-345967DF6A9E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0" name="그룹 1029">
            <a:extLst>
              <a:ext uri="{FF2B5EF4-FFF2-40B4-BE49-F238E27FC236}">
                <a16:creationId xmlns:a16="http://schemas.microsoft.com/office/drawing/2014/main" id="{F594B882-9EB1-86B3-99BA-4AFADB83D422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61" name="Object 94">
              <a:extLst>
                <a:ext uri="{FF2B5EF4-FFF2-40B4-BE49-F238E27FC236}">
                  <a16:creationId xmlns:a16="http://schemas.microsoft.com/office/drawing/2014/main" id="{6B3D5C01-B932-1BD7-7452-740E46415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62" name="그룹 1015">
            <a:extLst>
              <a:ext uri="{FF2B5EF4-FFF2-40B4-BE49-F238E27FC236}">
                <a16:creationId xmlns:a16="http://schemas.microsoft.com/office/drawing/2014/main" id="{792E3731-B6E8-9058-F502-FC5CE070EAD6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63" name="Object 56">
              <a:extLst>
                <a:ext uri="{FF2B5EF4-FFF2-40B4-BE49-F238E27FC236}">
                  <a16:creationId xmlns:a16="http://schemas.microsoft.com/office/drawing/2014/main" id="{58F7C9D6-0533-39EA-1553-886FF2E4E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64" name="Object 80">
            <a:extLst>
              <a:ext uri="{FF2B5EF4-FFF2-40B4-BE49-F238E27FC236}">
                <a16:creationId xmlns:a16="http://schemas.microsoft.com/office/drawing/2014/main" id="{1326F5CE-6CCC-0BC6-706A-49EF82A22F41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5" name="Object 81">
            <a:extLst>
              <a:ext uri="{FF2B5EF4-FFF2-40B4-BE49-F238E27FC236}">
                <a16:creationId xmlns:a16="http://schemas.microsoft.com/office/drawing/2014/main" id="{D2F306F6-F95A-9F29-2E56-6B5119E79CFF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66" name="그룹 1020">
            <a:extLst>
              <a:ext uri="{FF2B5EF4-FFF2-40B4-BE49-F238E27FC236}">
                <a16:creationId xmlns:a16="http://schemas.microsoft.com/office/drawing/2014/main" id="{01F834A8-04FC-2D59-87CF-2B448322A0CE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67" name="Object 85">
              <a:extLst>
                <a:ext uri="{FF2B5EF4-FFF2-40B4-BE49-F238E27FC236}">
                  <a16:creationId xmlns:a16="http://schemas.microsoft.com/office/drawing/2014/main" id="{26633868-9986-4645-4D3A-DB816557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68" name="그룹 1016">
            <a:extLst>
              <a:ext uri="{FF2B5EF4-FFF2-40B4-BE49-F238E27FC236}">
                <a16:creationId xmlns:a16="http://schemas.microsoft.com/office/drawing/2014/main" id="{B7664CAB-4992-DB81-3F44-3C757C7743E2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9" name="Object 59">
              <a:extLst>
                <a:ext uri="{FF2B5EF4-FFF2-40B4-BE49-F238E27FC236}">
                  <a16:creationId xmlns:a16="http://schemas.microsoft.com/office/drawing/2014/main" id="{A0500889-65BD-38B5-C334-A4EE86E7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70" name="Object 82">
            <a:extLst>
              <a:ext uri="{FF2B5EF4-FFF2-40B4-BE49-F238E27FC236}">
                <a16:creationId xmlns:a16="http://schemas.microsoft.com/office/drawing/2014/main" id="{522A78E8-B512-0FCE-E2F5-1D80BBF9456E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93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8314" y="2913381"/>
            <a:ext cx="4402279" cy="4924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600" b="1" kern="0" spc="-2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구글  폼을 이용한  설문 조사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5612825" y="8173099"/>
            <a:ext cx="54413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최근에는 건강이 대두되고 있는 추세로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건강한 음식이 추세</a:t>
            </a: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8149" y="4289712"/>
            <a:ext cx="3610408" cy="40973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41160" y="5526864"/>
            <a:ext cx="358438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구글 폼을 이용해</a:t>
            </a:r>
            <a:endParaRPr lang="en-US" altLang="ko-KR" sz="2000" b="1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/>
            <a:r>
              <a:rPr lang="en-US" altLang="ko-KR" sz="2000" b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20</a:t>
            </a:r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명에게</a:t>
            </a:r>
            <a:endParaRPr lang="en-US" altLang="ko-KR" sz="2000" b="1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</a:rPr>
              <a:t>설문조사를 참여한</a:t>
            </a:r>
            <a:endParaRPr lang="en-US" altLang="ko-KR" sz="2000" b="1">
              <a:solidFill>
                <a:srgbClr val="000000"/>
              </a:solidFill>
              <a:latin typeface="S-Core Dream 4 Regular" pitchFamily="34" charset="0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</a:rPr>
              <a:t>결과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1671495" y="884121"/>
            <a:ext cx="8855015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02. </a:t>
            </a:r>
            <a:r>
              <a:rPr lang="en-US" sz="5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</a:t>
            </a:r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sz="5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니즈</a:t>
            </a:r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sz="5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파악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15770" y="6628344"/>
            <a:ext cx="2156098" cy="349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소비자 서포터 B 씨</a:t>
            </a:r>
            <a:endParaRPr lang="en-US"/>
          </a:p>
        </p:txBody>
      </p:sp>
      <p:sp>
        <p:nvSpPr>
          <p:cNvPr id="22" name="Object 22"/>
          <p:cNvSpPr txBox="1"/>
          <p:nvPr/>
        </p:nvSpPr>
        <p:spPr>
          <a:xfrm>
            <a:off x="9814425" y="8811288"/>
            <a:ext cx="2156098" cy="37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소비자 서포터 C 씨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10327081" y="7759214"/>
            <a:ext cx="1130785" cy="1130785"/>
            <a:chOff x="10327081" y="7759214"/>
            <a:chExt cx="1130785" cy="11307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7081" y="7759214"/>
              <a:ext cx="1130785" cy="113078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14425" y="4424413"/>
            <a:ext cx="2156098" cy="349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소비자 서포터 B 씨</a:t>
            </a:r>
            <a:endParaRPr lang="en-US"/>
          </a:p>
        </p:txBody>
      </p:sp>
      <p:grpSp>
        <p:nvGrpSpPr>
          <p:cNvPr id="1008" name="그룹 1008"/>
          <p:cNvGrpSpPr/>
          <p:nvPr/>
        </p:nvGrpSpPr>
        <p:grpSpPr>
          <a:xfrm>
            <a:off x="5219131" y="5903571"/>
            <a:ext cx="305557" cy="305557"/>
            <a:chOff x="5219131" y="5903571"/>
            <a:chExt cx="305557" cy="3055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9131" y="5903571"/>
              <a:ext cx="305557" cy="30555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612825" y="5901062"/>
            <a:ext cx="465197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S-Core Dream 5 Medium" pitchFamily="34" charset="0"/>
              </a:rPr>
              <a:t>맛 - 30%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612825" y="6335758"/>
            <a:ext cx="54413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음식에 있어서 맛은 가장 중요한 </a:t>
            </a:r>
            <a:r>
              <a:rPr lang="ko-KR" altLang="en-US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요소중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하나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181035" y="4115163"/>
            <a:ext cx="305557" cy="305557"/>
            <a:chOff x="5181035" y="4115163"/>
            <a:chExt cx="305557" cy="3055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1035" y="4115163"/>
              <a:ext cx="305557" cy="30555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577193" y="4093938"/>
            <a:ext cx="465197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가격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- </a:t>
            </a:r>
            <a:r>
              <a:rPr lang="en-US" altLang="ko-KR" sz="2000" b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0%</a:t>
            </a:r>
            <a:endParaRPr lang="en-US" sz="2000"/>
          </a:p>
        </p:txBody>
      </p:sp>
      <p:sp>
        <p:nvSpPr>
          <p:cNvPr id="44" name="Object 44"/>
          <p:cNvSpPr txBox="1"/>
          <p:nvPr/>
        </p:nvSpPr>
        <p:spPr>
          <a:xfrm>
            <a:off x="5527111" y="4494048"/>
            <a:ext cx="54413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옛날에는 가성비 적인 측면의 음식이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더 좋았으나 요즘은 음식 선정을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할때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가장 우선시 되는 요소는 아니다</a:t>
            </a: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5175720" y="7711872"/>
            <a:ext cx="305557" cy="305557"/>
            <a:chOff x="5228654" y="7689263"/>
            <a:chExt cx="305557" cy="3055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8654" y="7689263"/>
              <a:ext cx="305557" cy="305557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622352" y="7686756"/>
            <a:ext cx="465197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err="1">
                <a:solidFill>
                  <a:srgbClr val="000000"/>
                </a:solidFill>
                <a:latin typeface="S-Core Dream 5 Medium" pitchFamily="34" charset="0"/>
              </a:rPr>
              <a:t>품질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</a:rPr>
              <a:t> - </a:t>
            </a:r>
            <a:r>
              <a:rPr lang="en-US" altLang="ko-KR" sz="2000" b="1">
                <a:solidFill>
                  <a:srgbClr val="000000"/>
                </a:solidFill>
                <a:latin typeface="S-Core Dream 5 Medium" pitchFamily="34" charset="0"/>
              </a:rPr>
              <a:t>4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</a:rPr>
              <a:t>0%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EB392-0D30-8D18-D158-709D796A63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254" y="1352218"/>
            <a:ext cx="6016577" cy="8306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19A6F5B-D806-EBC8-F0F5-CC65F43838F4}"/>
                  </a:ext>
                </a:extLst>
              </p14:cNvPr>
              <p14:cNvContentPartPr/>
              <p14:nvPr/>
            </p14:nvContentPartPr>
            <p14:xfrm>
              <a:off x="8282353" y="3100550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19A6F5B-D806-EBC8-F0F5-CC65F43838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3353" y="309155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ject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35FDEFA-7B28-603C-049C-D785D37C2F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1663" y="5560671"/>
            <a:ext cx="1130785" cy="1130785"/>
          </a:xfrm>
          <a:prstGeom prst="rect">
            <a:avLst/>
          </a:prstGeom>
        </p:spPr>
      </p:pic>
      <p:pic>
        <p:nvPicPr>
          <p:cNvPr id="11" name="Object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E112849-E46E-5F21-3322-5F3EB729645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9233" y="3284196"/>
            <a:ext cx="1130785" cy="11307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04649" y="5526704"/>
            <a:ext cx="1128106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6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Expectation Effect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04649" y="4818492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</a:t>
            </a:r>
            <a:r>
              <a:rPr lang="en-US" altLang="ko-KR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endParaRPr lang="en-US" sz="3200" dirty="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47851" y="46767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0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그룹 1039"/>
          <p:cNvGrpSpPr/>
          <p:nvPr/>
        </p:nvGrpSpPr>
        <p:grpSpPr>
          <a:xfrm>
            <a:off x="6860197" y="6658890"/>
            <a:ext cx="10260484" cy="1111905"/>
            <a:chOff x="6860197" y="6658890"/>
            <a:chExt cx="9870259" cy="1111905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0197" y="6658890"/>
              <a:ext cx="9870259" cy="1111905"/>
            </a:xfrm>
            <a:prstGeom prst="rect">
              <a:avLst/>
            </a:prstGeom>
          </p:spPr>
        </p:pic>
      </p:grpSp>
      <p:pic>
        <p:nvPicPr>
          <p:cNvPr id="124" name="Object 114">
            <a:extLst>
              <a:ext uri="{FF2B5EF4-FFF2-40B4-BE49-F238E27FC236}">
                <a16:creationId xmlns:a16="http://schemas.microsoft.com/office/drawing/2014/main" id="{4DB099E9-0D2D-6892-8AFF-C11A265E2B3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6458" y="6646821"/>
            <a:ext cx="1115214" cy="10940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83923" y="3062321"/>
            <a:ext cx="8417403" cy="5299686"/>
            <a:chOff x="-1083923" y="3062321"/>
            <a:chExt cx="8417403" cy="5299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19876" y="3908308"/>
              <a:ext cx="3657005" cy="37954"/>
              <a:chOff x="2719876" y="3908308"/>
              <a:chExt cx="3657005" cy="379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00000">
                <a:off x="2719876" y="3908308"/>
                <a:ext cx="3657005" cy="379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059838" y="4846425"/>
              <a:ext cx="3757084" cy="37954"/>
              <a:chOff x="3059838" y="4846425"/>
              <a:chExt cx="3757084" cy="379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20000">
                <a:off x="3059838" y="4846425"/>
                <a:ext cx="3757084" cy="379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8925" y="5655949"/>
              <a:ext cx="4064555" cy="37954"/>
              <a:chOff x="3268925" y="5655949"/>
              <a:chExt cx="4064555" cy="379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68925" y="5655949"/>
                <a:ext cx="4064555" cy="379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38035" y="7479319"/>
              <a:ext cx="3757515" cy="37954"/>
              <a:chOff x="2638035" y="7479319"/>
              <a:chExt cx="3757515" cy="379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040000">
                <a:off x="2638035" y="7479319"/>
                <a:ext cx="3757515" cy="379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34936" y="6567851"/>
              <a:ext cx="3778847" cy="37954"/>
              <a:chOff x="3034936" y="6567851"/>
              <a:chExt cx="3778847" cy="3795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20000">
                <a:off x="3034936" y="6567851"/>
                <a:ext cx="3778847" cy="379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083923" y="3062321"/>
              <a:ext cx="5299686" cy="5299686"/>
              <a:chOff x="-1083923" y="3062321"/>
              <a:chExt cx="5299686" cy="52996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1083923" y="3062321"/>
                <a:ext cx="5299686" cy="52996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32027" y="3919503"/>
              <a:ext cx="3595895" cy="3585321"/>
              <a:chOff x="-232027" y="3919503"/>
              <a:chExt cx="3595895" cy="358532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232027" y="3919503"/>
                <a:ext cx="3595895" cy="358532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84332" y="4304223"/>
              <a:ext cx="269776" cy="269776"/>
              <a:chOff x="3684332" y="4304223"/>
              <a:chExt cx="269776" cy="2697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84332" y="4304223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66839" y="6897138"/>
              <a:ext cx="269776" cy="269776"/>
              <a:chOff x="3666839" y="6897138"/>
              <a:chExt cx="269776" cy="269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66839" y="6897138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36620" y="5527999"/>
              <a:ext cx="269776" cy="269776"/>
              <a:chOff x="4036620" y="5527999"/>
              <a:chExt cx="269776" cy="2697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36620" y="5527999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950409" y="4984689"/>
              <a:ext cx="269776" cy="269776"/>
              <a:chOff x="3950409" y="4984689"/>
              <a:chExt cx="269776" cy="2697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50409" y="4984689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45987" y="6190365"/>
              <a:ext cx="269776" cy="269776"/>
              <a:chOff x="3945987" y="6190365"/>
              <a:chExt cx="269776" cy="2697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45987" y="6190365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623067" y="5577920"/>
              <a:ext cx="164628" cy="194153"/>
              <a:chOff x="3623067" y="5577920"/>
              <a:chExt cx="164628" cy="19415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3608304" y="5592683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552070" y="5167751"/>
              <a:ext cx="164628" cy="194153"/>
              <a:chOff x="3552070" y="5167751"/>
              <a:chExt cx="164628" cy="19415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4320000">
                <a:off x="3537307" y="5182514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401478" y="4585585"/>
              <a:ext cx="164628" cy="194153"/>
              <a:chOff x="3401478" y="4585585"/>
              <a:chExt cx="164628" cy="19415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660000">
                <a:off x="3386715" y="4600348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570996" y="6091589"/>
              <a:ext cx="164628" cy="194153"/>
              <a:chOff x="3570996" y="6091589"/>
              <a:chExt cx="164628" cy="19415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4320000">
                <a:off x="3556233" y="6106352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315642" y="6654708"/>
              <a:ext cx="164628" cy="194153"/>
              <a:chOff x="3315642" y="6654708"/>
              <a:chExt cx="164628" cy="19415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660000">
                <a:off x="3300879" y="6669471"/>
                <a:ext cx="194153" cy="16462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-1298645" y="556452"/>
            <a:ext cx="3407732" cy="10583931"/>
            <a:chOff x="-1255351" y="-25397"/>
            <a:chExt cx="3407732" cy="1058393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255351" y="-25397"/>
              <a:ext cx="3407732" cy="1058393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226153" y="-253968"/>
            <a:ext cx="1639153" cy="10539683"/>
            <a:chOff x="-226153" y="-253968"/>
            <a:chExt cx="1639153" cy="105396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26153" y="-253968"/>
              <a:ext cx="1639153" cy="10539683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Effect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2109087" y="1677648"/>
            <a:ext cx="452944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마케팅 시기에 따른 성장 및 기대효과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29" name="그룹 1029"/>
          <p:cNvGrpSpPr/>
          <p:nvPr/>
        </p:nvGrpSpPr>
        <p:grpSpPr>
          <a:xfrm>
            <a:off x="6233695" y="2150852"/>
            <a:ext cx="9873902" cy="1111905"/>
            <a:chOff x="6233695" y="2150852"/>
            <a:chExt cx="9873902" cy="111190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33695" y="2150852"/>
              <a:ext cx="9873902" cy="1111905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0149701" y="2491433"/>
            <a:ext cx="79770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어플은 요리사와 소비자 매칭 기능으로만 구현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049282" y="2434304"/>
            <a:ext cx="37024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초기 사업 베타 테스트 느낌으로</a:t>
            </a:r>
            <a:endParaRPr lang="en-US" altLang="ko-KR" sz="1600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반응 조사 및 피드백 개선</a:t>
            </a:r>
            <a:endParaRPr lang="en-US" altLang="ko-KR" sz="1600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30" name="그룹 1030"/>
          <p:cNvGrpSpPr/>
          <p:nvPr/>
        </p:nvGrpSpPr>
        <p:grpSpPr>
          <a:xfrm>
            <a:off x="15177800" y="2269742"/>
            <a:ext cx="957519" cy="812439"/>
            <a:chOff x="15009221" y="2288742"/>
            <a:chExt cx="957519" cy="81243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1600000">
              <a:off x="15009221" y="2288742"/>
              <a:ext cx="957519" cy="81243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638827" y="2146509"/>
            <a:ext cx="1356156" cy="1076547"/>
            <a:chOff x="5638827" y="2146509"/>
            <a:chExt cx="1356156" cy="107654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743311" y="2146509"/>
              <a:ext cx="1165113" cy="1076547"/>
              <a:chOff x="5743311" y="2146509"/>
              <a:chExt cx="1165113" cy="1076547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43311" y="2146509"/>
                <a:ext cx="1165113" cy="1076547"/>
              </a:xfrm>
              <a:prstGeom prst="rect">
                <a:avLst/>
              </a:prstGeom>
            </p:spPr>
          </p:pic>
        </p:grpSp>
        <p:sp>
          <p:nvSpPr>
            <p:cNvPr id="106" name="Object 106"/>
            <p:cNvSpPr txBox="1"/>
            <p:nvPr/>
          </p:nvSpPr>
          <p:spPr>
            <a:xfrm>
              <a:off x="5638827" y="2400839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 err="1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극초기</a:t>
              </a:r>
              <a:endParaRPr lang="en-US"/>
            </a:p>
          </p:txBody>
        </p:sp>
      </p:grpSp>
      <p:grpSp>
        <p:nvGrpSpPr>
          <p:cNvPr id="1033" name="그룹 1033"/>
          <p:cNvGrpSpPr/>
          <p:nvPr/>
        </p:nvGrpSpPr>
        <p:grpSpPr>
          <a:xfrm>
            <a:off x="6860197" y="3653532"/>
            <a:ext cx="9870259" cy="1111905"/>
            <a:chOff x="6860197" y="3653532"/>
            <a:chExt cx="9870259" cy="111190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0197" y="3653532"/>
              <a:ext cx="9870259" cy="1111905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7502355" y="4063813"/>
            <a:ext cx="18019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수 늘리기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34" name="그룹 1034"/>
          <p:cNvGrpSpPr/>
          <p:nvPr/>
        </p:nvGrpSpPr>
        <p:grpSpPr>
          <a:xfrm>
            <a:off x="6230346" y="3660432"/>
            <a:ext cx="1356156" cy="1094052"/>
            <a:chOff x="6230346" y="3660432"/>
            <a:chExt cx="1356156" cy="1094052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350817" y="3660432"/>
              <a:ext cx="1115214" cy="1094052"/>
              <a:chOff x="6350817" y="3660432"/>
              <a:chExt cx="1115214" cy="1094052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50817" y="3660432"/>
                <a:ext cx="1115214" cy="1094052"/>
              </a:xfrm>
              <a:prstGeom prst="rect">
                <a:avLst/>
              </a:prstGeom>
            </p:spPr>
          </p:pic>
        </p:grpSp>
        <p:sp>
          <p:nvSpPr>
            <p:cNvPr id="117" name="Object 117"/>
            <p:cNvSpPr txBox="1"/>
            <p:nvPr/>
          </p:nvSpPr>
          <p:spPr>
            <a:xfrm>
              <a:off x="6230346" y="3943506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초기</a:t>
              </a:r>
              <a:endParaRPr lang="en-US"/>
            </a:p>
          </p:txBody>
        </p:sp>
      </p:grpSp>
      <p:grpSp>
        <p:nvGrpSpPr>
          <p:cNvPr id="1036" name="그룹 1036"/>
          <p:cNvGrpSpPr/>
          <p:nvPr/>
        </p:nvGrpSpPr>
        <p:grpSpPr>
          <a:xfrm>
            <a:off x="7507014" y="5156211"/>
            <a:ext cx="9854891" cy="1111905"/>
            <a:chOff x="7507014" y="5156211"/>
            <a:chExt cx="9854891" cy="111190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07014" y="5156211"/>
              <a:ext cx="9854891" cy="1111905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8333301" y="5444814"/>
            <a:ext cx="2259335" cy="661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확장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고객 이탈 방지</a:t>
            </a:r>
            <a:endParaRPr lang="en-US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965123" y="5403287"/>
            <a:ext cx="1356156" cy="818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200">
                <a:solidFill>
                  <a:srgbClr val="FFFFFF"/>
                </a:solidFill>
                <a:latin typeface="Trirong" pitchFamily="34" charset="0"/>
                <a:cs typeface="Trirong" pitchFamily="34" charset="0"/>
              </a:rPr>
              <a:t>03</a:t>
            </a:r>
            <a:endParaRPr lang="en-US"/>
          </a:p>
        </p:txBody>
      </p:sp>
      <p:sp>
        <p:nvSpPr>
          <p:cNvPr id="134" name="Object 134"/>
          <p:cNvSpPr txBox="1"/>
          <p:nvPr/>
        </p:nvSpPr>
        <p:spPr>
          <a:xfrm>
            <a:off x="7686738" y="7003802"/>
            <a:ext cx="37024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소매업 매칭 서비스 론칭</a:t>
            </a:r>
            <a:r>
              <a:rPr lang="en-US" altLang="ko-KR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이탈 방지 신경쓰기</a:t>
            </a:r>
            <a:r>
              <a:rPr lang="en-US" altLang="ko-KR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전국으로 확장</a:t>
            </a:r>
            <a:endParaRPr lang="en-US" altLang="ko-KR" sz="16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443816" y="6930148"/>
            <a:ext cx="1356156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100" kern="0" spc="-200">
                <a:solidFill>
                  <a:srgbClr val="FFFFFF"/>
                </a:solidFill>
                <a:latin typeface="Trirong" pitchFamily="34" charset="0"/>
                <a:cs typeface="Trirong" pitchFamily="34" charset="0"/>
              </a:rPr>
              <a:t>중기</a:t>
            </a:r>
            <a:endParaRPr lang="en-US"/>
          </a:p>
        </p:txBody>
      </p:sp>
      <p:grpSp>
        <p:nvGrpSpPr>
          <p:cNvPr id="1042" name="그룹 1042"/>
          <p:cNvGrpSpPr/>
          <p:nvPr/>
        </p:nvGrpSpPr>
        <p:grpSpPr>
          <a:xfrm>
            <a:off x="6233694" y="8161569"/>
            <a:ext cx="10496761" cy="1111905"/>
            <a:chOff x="6233695" y="8161569"/>
            <a:chExt cx="9873902" cy="1111905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33695" y="8161569"/>
              <a:ext cx="9873902" cy="1111905"/>
            </a:xfrm>
            <a:prstGeom prst="rect">
              <a:avLst/>
            </a:prstGeom>
          </p:spPr>
        </p:pic>
      </p:grpSp>
      <p:sp>
        <p:nvSpPr>
          <p:cNvPr id="145" name="Object 145"/>
          <p:cNvSpPr txBox="1"/>
          <p:nvPr/>
        </p:nvSpPr>
        <p:spPr>
          <a:xfrm>
            <a:off x="7159369" y="8489808"/>
            <a:ext cx="37024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 안정기 유지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자체 고용 요리사 서비스 론칭</a:t>
            </a:r>
            <a:endParaRPr lang="en-US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638827" y="8388220"/>
            <a:ext cx="1356156" cy="818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200">
                <a:solidFill>
                  <a:srgbClr val="FFFFFF"/>
                </a:solidFill>
                <a:latin typeface="Trirong" pitchFamily="34" charset="0"/>
                <a:cs typeface="Trirong" pitchFamily="34" charset="0"/>
              </a:rPr>
              <a:t>05</a:t>
            </a:r>
            <a:endParaRPr lang="en-US"/>
          </a:p>
        </p:txBody>
      </p:sp>
      <p:grpSp>
        <p:nvGrpSpPr>
          <p:cNvPr id="1045" name="그룹 1045"/>
          <p:cNvGrpSpPr/>
          <p:nvPr/>
        </p:nvGrpSpPr>
        <p:grpSpPr>
          <a:xfrm>
            <a:off x="15595284" y="3842310"/>
            <a:ext cx="742285" cy="720461"/>
            <a:chOff x="15595284" y="3842310"/>
            <a:chExt cx="742285" cy="720461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1600000">
              <a:off x="15595284" y="3842310"/>
              <a:ext cx="742285" cy="720461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354266" y="5297886"/>
            <a:ext cx="626130" cy="773955"/>
            <a:chOff x="16354266" y="5297886"/>
            <a:chExt cx="626130" cy="773955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1600000">
              <a:off x="16354266" y="5297886"/>
              <a:ext cx="626130" cy="77395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6078746" y="6711880"/>
            <a:ext cx="970134" cy="970134"/>
            <a:chOff x="15522880" y="6722292"/>
            <a:chExt cx="970134" cy="97013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1600000">
              <a:off x="15522880" y="6722292"/>
              <a:ext cx="970134" cy="970134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5841262" y="8382343"/>
            <a:ext cx="619731" cy="728141"/>
            <a:chOff x="15126062" y="8339927"/>
            <a:chExt cx="619731" cy="72814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1600000">
              <a:off x="15126062" y="8339927"/>
              <a:ext cx="619731" cy="728141"/>
            </a:xfrm>
            <a:prstGeom prst="rect">
              <a:avLst/>
            </a:prstGeom>
          </p:spPr>
        </p:pic>
      </p:grpSp>
      <p:grpSp>
        <p:nvGrpSpPr>
          <p:cNvPr id="116" name="그룹 1031">
            <a:extLst>
              <a:ext uri="{FF2B5EF4-FFF2-40B4-BE49-F238E27FC236}">
                <a16:creationId xmlns:a16="http://schemas.microsoft.com/office/drawing/2014/main" id="{1924B986-C45F-3A75-2992-45E465251CD1}"/>
              </a:ext>
            </a:extLst>
          </p:cNvPr>
          <p:cNvGrpSpPr/>
          <p:nvPr/>
        </p:nvGrpSpPr>
        <p:grpSpPr>
          <a:xfrm>
            <a:off x="6977145" y="5176368"/>
            <a:ext cx="1356156" cy="1076547"/>
            <a:chOff x="5638827" y="2146509"/>
            <a:chExt cx="1356156" cy="1076547"/>
          </a:xfrm>
        </p:grpSpPr>
        <p:grpSp>
          <p:nvGrpSpPr>
            <p:cNvPr id="118" name="그룹 1032">
              <a:extLst>
                <a:ext uri="{FF2B5EF4-FFF2-40B4-BE49-F238E27FC236}">
                  <a16:creationId xmlns:a16="http://schemas.microsoft.com/office/drawing/2014/main" id="{334E7124-C48C-20B7-446B-868372FB4DDB}"/>
                </a:ext>
              </a:extLst>
            </p:cNvPr>
            <p:cNvGrpSpPr/>
            <p:nvPr/>
          </p:nvGrpSpPr>
          <p:grpSpPr>
            <a:xfrm>
              <a:off x="5743311" y="2146509"/>
              <a:ext cx="1165113" cy="1076547"/>
              <a:chOff x="5743311" y="2146509"/>
              <a:chExt cx="1165113" cy="1076547"/>
            </a:xfrm>
          </p:grpSpPr>
          <p:pic>
            <p:nvPicPr>
              <p:cNvPr id="121" name="Object 103">
                <a:extLst>
                  <a:ext uri="{FF2B5EF4-FFF2-40B4-BE49-F238E27FC236}">
                    <a16:creationId xmlns:a16="http://schemas.microsoft.com/office/drawing/2014/main" id="{17595C58-14C2-799C-65B5-27306155B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43311" y="2146509"/>
                <a:ext cx="1165113" cy="1076547"/>
              </a:xfrm>
              <a:prstGeom prst="rect">
                <a:avLst/>
              </a:prstGeom>
            </p:spPr>
          </p:pic>
        </p:grpSp>
        <p:sp>
          <p:nvSpPr>
            <p:cNvPr id="119" name="Object 106">
              <a:extLst>
                <a:ext uri="{FF2B5EF4-FFF2-40B4-BE49-F238E27FC236}">
                  <a16:creationId xmlns:a16="http://schemas.microsoft.com/office/drawing/2014/main" id="{D4232140-FEA7-DA01-0770-4CEDFF799F3E}"/>
                </a:ext>
              </a:extLst>
            </p:cNvPr>
            <p:cNvSpPr txBox="1"/>
            <p:nvPr/>
          </p:nvSpPr>
          <p:spPr>
            <a:xfrm>
              <a:off x="5638827" y="2400839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 err="1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초중기</a:t>
              </a:r>
              <a:endParaRPr lang="en-US"/>
            </a:p>
          </p:txBody>
        </p:sp>
      </p:grpSp>
      <p:grpSp>
        <p:nvGrpSpPr>
          <p:cNvPr id="125" name="그룹 1031">
            <a:extLst>
              <a:ext uri="{FF2B5EF4-FFF2-40B4-BE49-F238E27FC236}">
                <a16:creationId xmlns:a16="http://schemas.microsoft.com/office/drawing/2014/main" id="{5E1A205B-DC91-0976-D89F-E3664A4666AD}"/>
              </a:ext>
            </a:extLst>
          </p:cNvPr>
          <p:cNvGrpSpPr/>
          <p:nvPr/>
        </p:nvGrpSpPr>
        <p:grpSpPr>
          <a:xfrm>
            <a:off x="5854514" y="8206375"/>
            <a:ext cx="1356156" cy="1076547"/>
            <a:chOff x="5638827" y="2146509"/>
            <a:chExt cx="1356156" cy="1076547"/>
          </a:xfrm>
        </p:grpSpPr>
        <p:grpSp>
          <p:nvGrpSpPr>
            <p:cNvPr id="127" name="그룹 1032">
              <a:extLst>
                <a:ext uri="{FF2B5EF4-FFF2-40B4-BE49-F238E27FC236}">
                  <a16:creationId xmlns:a16="http://schemas.microsoft.com/office/drawing/2014/main" id="{FC65F4A8-B94F-8970-5391-2A8FF7AB30DC}"/>
                </a:ext>
              </a:extLst>
            </p:cNvPr>
            <p:cNvGrpSpPr/>
            <p:nvPr/>
          </p:nvGrpSpPr>
          <p:grpSpPr>
            <a:xfrm>
              <a:off x="5743311" y="2146509"/>
              <a:ext cx="1165113" cy="1076547"/>
              <a:chOff x="5743311" y="2146509"/>
              <a:chExt cx="1165113" cy="1076547"/>
            </a:xfrm>
          </p:grpSpPr>
          <p:pic>
            <p:nvPicPr>
              <p:cNvPr id="130" name="Object 103">
                <a:extLst>
                  <a:ext uri="{FF2B5EF4-FFF2-40B4-BE49-F238E27FC236}">
                    <a16:creationId xmlns:a16="http://schemas.microsoft.com/office/drawing/2014/main" id="{F9078F43-5F48-9679-631A-E6AC28C93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43311" y="2146509"/>
                <a:ext cx="1165113" cy="1076547"/>
              </a:xfrm>
              <a:prstGeom prst="rect">
                <a:avLst/>
              </a:prstGeom>
            </p:spPr>
          </p:pic>
        </p:grpSp>
        <p:sp>
          <p:nvSpPr>
            <p:cNvPr id="129" name="Object 106">
              <a:extLst>
                <a:ext uri="{FF2B5EF4-FFF2-40B4-BE49-F238E27FC236}">
                  <a16:creationId xmlns:a16="http://schemas.microsoft.com/office/drawing/2014/main" id="{F5945A0D-1969-FD4E-90DF-9AA553F68AD0}"/>
                </a:ext>
              </a:extLst>
            </p:cNvPr>
            <p:cNvSpPr txBox="1"/>
            <p:nvPr/>
          </p:nvSpPr>
          <p:spPr>
            <a:xfrm>
              <a:off x="5638827" y="2400839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안정기</a:t>
              </a:r>
              <a:endParaRPr lang="en-US"/>
            </a:p>
          </p:txBody>
        </p:sp>
      </p:grpSp>
      <p:pic>
        <p:nvPicPr>
          <p:cNvPr id="132" name="Object 50">
            <a:extLst>
              <a:ext uri="{FF2B5EF4-FFF2-40B4-BE49-F238E27FC236}">
                <a16:creationId xmlns:a16="http://schemas.microsoft.com/office/drawing/2014/main" id="{ED1C2AC9-459F-6FC9-2BC2-A6637531A011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 flipV="1">
            <a:off x="9574099" y="2623669"/>
            <a:ext cx="1111904" cy="185981"/>
          </a:xfrm>
          <a:prstGeom prst="rect">
            <a:avLst/>
          </a:prstGeom>
        </p:spPr>
      </p:pic>
      <p:pic>
        <p:nvPicPr>
          <p:cNvPr id="135" name="Object 50">
            <a:extLst>
              <a:ext uri="{FF2B5EF4-FFF2-40B4-BE49-F238E27FC236}">
                <a16:creationId xmlns:a16="http://schemas.microsoft.com/office/drawing/2014/main" id="{E43B51B4-B1DF-016D-6A06-CB6E08D9C745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 flipV="1">
            <a:off x="8841342" y="4122732"/>
            <a:ext cx="1111904" cy="185981"/>
          </a:xfrm>
          <a:prstGeom prst="rect">
            <a:avLst/>
          </a:prstGeom>
        </p:spPr>
      </p:pic>
      <p:pic>
        <p:nvPicPr>
          <p:cNvPr id="136" name="Object 50">
            <a:extLst>
              <a:ext uri="{FF2B5EF4-FFF2-40B4-BE49-F238E27FC236}">
                <a16:creationId xmlns:a16="http://schemas.microsoft.com/office/drawing/2014/main" id="{A01B1202-6C9D-E29E-D492-1743338AB1F9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 flipV="1">
            <a:off x="9943693" y="5638459"/>
            <a:ext cx="1111904" cy="185981"/>
          </a:xfrm>
          <a:prstGeom prst="rect">
            <a:avLst/>
          </a:prstGeom>
        </p:spPr>
      </p:pic>
      <p:pic>
        <p:nvPicPr>
          <p:cNvPr id="138" name="Object 50">
            <a:extLst>
              <a:ext uri="{FF2B5EF4-FFF2-40B4-BE49-F238E27FC236}">
                <a16:creationId xmlns:a16="http://schemas.microsoft.com/office/drawing/2014/main" id="{5C9EC5E3-6463-10A9-F88D-5B88A34A8D1D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 flipV="1">
            <a:off x="10583283" y="7100856"/>
            <a:ext cx="1111904" cy="185981"/>
          </a:xfrm>
          <a:prstGeom prst="rect">
            <a:avLst/>
          </a:prstGeom>
        </p:spPr>
      </p:pic>
      <p:pic>
        <p:nvPicPr>
          <p:cNvPr id="140" name="Object 50">
            <a:extLst>
              <a:ext uri="{FF2B5EF4-FFF2-40B4-BE49-F238E27FC236}">
                <a16:creationId xmlns:a16="http://schemas.microsoft.com/office/drawing/2014/main" id="{084B41EE-42E6-E69F-2268-81FC29C59AF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 flipV="1">
            <a:off x="9665095" y="8633979"/>
            <a:ext cx="1111904" cy="185981"/>
          </a:xfrm>
          <a:prstGeom prst="rect">
            <a:avLst/>
          </a:prstGeom>
        </p:spPr>
      </p:pic>
      <p:sp>
        <p:nvSpPr>
          <p:cNvPr id="141" name="Object 97">
            <a:extLst>
              <a:ext uri="{FF2B5EF4-FFF2-40B4-BE49-F238E27FC236}">
                <a16:creationId xmlns:a16="http://schemas.microsoft.com/office/drawing/2014/main" id="{884D43A2-A4DE-09B1-7F76-80977A7C4E24}"/>
              </a:ext>
            </a:extLst>
          </p:cNvPr>
          <p:cNvSpPr txBox="1"/>
          <p:nvPr/>
        </p:nvSpPr>
        <p:spPr>
          <a:xfrm>
            <a:off x="9556543" y="4040525"/>
            <a:ext cx="79770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요리사 수 확장</a:t>
            </a:r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홍보도 더욱 적극적으로 확장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Object 97">
            <a:extLst>
              <a:ext uri="{FF2B5EF4-FFF2-40B4-BE49-F238E27FC236}">
                <a16:creationId xmlns:a16="http://schemas.microsoft.com/office/drawing/2014/main" id="{15BAD065-99DC-980C-D8B8-EA8DFBA9C0F5}"/>
              </a:ext>
            </a:extLst>
          </p:cNvPr>
          <p:cNvSpPr txBox="1"/>
          <p:nvPr/>
        </p:nvSpPr>
        <p:spPr>
          <a:xfrm>
            <a:off x="10676421" y="5599975"/>
            <a:ext cx="79770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다른 지역 요리사들도 </a:t>
            </a:r>
            <a:r>
              <a:rPr lang="ko-KR" altLang="en-US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컨택하여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서비스 가입 유도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Object 97">
            <a:extLst>
              <a:ext uri="{FF2B5EF4-FFF2-40B4-BE49-F238E27FC236}">
                <a16:creationId xmlns:a16="http://schemas.microsoft.com/office/drawing/2014/main" id="{9CE3EFEC-778C-66F0-6077-55FEEEA6E21D}"/>
              </a:ext>
            </a:extLst>
          </p:cNvPr>
          <p:cNvSpPr txBox="1"/>
          <p:nvPr/>
        </p:nvSpPr>
        <p:spPr>
          <a:xfrm>
            <a:off x="11260296" y="6880691"/>
            <a:ext cx="510534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대기업 소매업과 제휴를 맺어 사업 경쟁자와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차별성 만들기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Object 97">
            <a:extLst>
              <a:ext uri="{FF2B5EF4-FFF2-40B4-BE49-F238E27FC236}">
                <a16:creationId xmlns:a16="http://schemas.microsoft.com/office/drawing/2014/main" id="{EF9F15DF-D8AB-2CEA-AA9D-075A784F2482}"/>
              </a:ext>
            </a:extLst>
          </p:cNvPr>
          <p:cNvSpPr txBox="1"/>
          <p:nvPr/>
        </p:nvSpPr>
        <p:spPr>
          <a:xfrm>
            <a:off x="10370105" y="8276527"/>
            <a:ext cx="554881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운영 및 고객 관리에 초점을 두고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이용자가 많지만 요리사가 부족한 지역은 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자체 요리사를 고용하여 운영 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33" name="그룹 1018">
            <a:extLst>
              <a:ext uri="{FF2B5EF4-FFF2-40B4-BE49-F238E27FC236}">
                <a16:creationId xmlns:a16="http://schemas.microsoft.com/office/drawing/2014/main" id="{C9075287-62C1-F975-FE05-DDBC11A2EB34}"/>
              </a:ext>
            </a:extLst>
          </p:cNvPr>
          <p:cNvGrpSpPr/>
          <p:nvPr/>
        </p:nvGrpSpPr>
        <p:grpSpPr>
          <a:xfrm>
            <a:off x="-174475" y="7977092"/>
            <a:ext cx="1759077" cy="1168563"/>
            <a:chOff x="-174475" y="892136"/>
            <a:chExt cx="1759077" cy="1168563"/>
          </a:xfrm>
        </p:grpSpPr>
        <p:pic>
          <p:nvPicPr>
            <p:cNvPr id="137" name="Object 65">
              <a:extLst>
                <a:ext uri="{FF2B5EF4-FFF2-40B4-BE49-F238E27FC236}">
                  <a16:creationId xmlns:a16="http://schemas.microsoft.com/office/drawing/2014/main" id="{30E81037-37D2-B73C-28D8-F9364E41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44" name="Object 71">
            <a:extLst>
              <a:ext uri="{FF2B5EF4-FFF2-40B4-BE49-F238E27FC236}">
                <a16:creationId xmlns:a16="http://schemas.microsoft.com/office/drawing/2014/main" id="{498A90D4-4E55-0033-5453-189837B08E77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grpSp>
        <p:nvGrpSpPr>
          <p:cNvPr id="149" name="그룹 1014">
            <a:extLst>
              <a:ext uri="{FF2B5EF4-FFF2-40B4-BE49-F238E27FC236}">
                <a16:creationId xmlns:a16="http://schemas.microsoft.com/office/drawing/2014/main" id="{D25A4981-D83E-85F0-2F44-F5C2E57D970C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51" name="Object 53">
              <a:extLst>
                <a:ext uri="{FF2B5EF4-FFF2-40B4-BE49-F238E27FC236}">
                  <a16:creationId xmlns:a16="http://schemas.microsoft.com/office/drawing/2014/main" id="{5E85073E-0FE5-C489-B715-C4A9CDC9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52" name="Object 79">
            <a:extLst>
              <a:ext uri="{FF2B5EF4-FFF2-40B4-BE49-F238E27FC236}">
                <a16:creationId xmlns:a16="http://schemas.microsoft.com/office/drawing/2014/main" id="{547A48F5-C893-14D8-5A8F-C4A7D8AC7A3A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54" name="그룹 1029">
            <a:extLst>
              <a:ext uri="{FF2B5EF4-FFF2-40B4-BE49-F238E27FC236}">
                <a16:creationId xmlns:a16="http://schemas.microsoft.com/office/drawing/2014/main" id="{D8CDE42D-5FB7-7EB9-CA60-32C6BD417ECE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55" name="Object 94">
              <a:extLst>
                <a:ext uri="{FF2B5EF4-FFF2-40B4-BE49-F238E27FC236}">
                  <a16:creationId xmlns:a16="http://schemas.microsoft.com/office/drawing/2014/main" id="{BA1A2142-C708-07B1-D35C-73D017CC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57" name="그룹 1015">
            <a:extLst>
              <a:ext uri="{FF2B5EF4-FFF2-40B4-BE49-F238E27FC236}">
                <a16:creationId xmlns:a16="http://schemas.microsoft.com/office/drawing/2014/main" id="{C0DACFDE-0F1D-3E6F-941A-53C621E78EF3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58" name="Object 56">
              <a:extLst>
                <a:ext uri="{FF2B5EF4-FFF2-40B4-BE49-F238E27FC236}">
                  <a16:creationId xmlns:a16="http://schemas.microsoft.com/office/drawing/2014/main" id="{39FE5B21-9378-B5FE-18DB-4BB026A8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60" name="Object 80">
            <a:extLst>
              <a:ext uri="{FF2B5EF4-FFF2-40B4-BE49-F238E27FC236}">
                <a16:creationId xmlns:a16="http://schemas.microsoft.com/office/drawing/2014/main" id="{B301D2CE-8C4B-9FE5-B6E8-180B4C91E272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75FE3401-DDEC-6DA2-A595-F4E18845A949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63" name="그룹 1020">
            <a:extLst>
              <a:ext uri="{FF2B5EF4-FFF2-40B4-BE49-F238E27FC236}">
                <a16:creationId xmlns:a16="http://schemas.microsoft.com/office/drawing/2014/main" id="{33A054F3-4EDD-5485-FB0A-4B7B39271874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64" name="Object 85">
              <a:extLst>
                <a:ext uri="{FF2B5EF4-FFF2-40B4-BE49-F238E27FC236}">
                  <a16:creationId xmlns:a16="http://schemas.microsoft.com/office/drawing/2014/main" id="{1F32565F-61CF-14EF-AEAA-ED23482BD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65" name="그룹 1016">
            <a:extLst>
              <a:ext uri="{FF2B5EF4-FFF2-40B4-BE49-F238E27FC236}">
                <a16:creationId xmlns:a16="http://schemas.microsoft.com/office/drawing/2014/main" id="{CA1DF245-2636-07B4-7829-E06D9642FBE6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66" name="Object 59">
              <a:extLst>
                <a:ext uri="{FF2B5EF4-FFF2-40B4-BE49-F238E27FC236}">
                  <a16:creationId xmlns:a16="http://schemas.microsoft.com/office/drawing/2014/main" id="{65CEE197-6039-4638-0DD7-AC5C9992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167" name="Object 82">
            <a:extLst>
              <a:ext uri="{FF2B5EF4-FFF2-40B4-BE49-F238E27FC236}">
                <a16:creationId xmlns:a16="http://schemas.microsoft.com/office/drawing/2014/main" id="{4E02B977-708A-540B-4756-4288E600E861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grpSp>
        <p:nvGrpSpPr>
          <p:cNvPr id="122" name="그룹 1017">
            <a:extLst>
              <a:ext uri="{FF2B5EF4-FFF2-40B4-BE49-F238E27FC236}">
                <a16:creationId xmlns:a16="http://schemas.microsoft.com/office/drawing/2014/main" id="{4DA2C360-8D6E-FE95-A631-C4315C6A8327}"/>
              </a:ext>
            </a:extLst>
          </p:cNvPr>
          <p:cNvGrpSpPr/>
          <p:nvPr/>
        </p:nvGrpSpPr>
        <p:grpSpPr>
          <a:xfrm>
            <a:off x="446859" y="8127687"/>
            <a:ext cx="497228" cy="468637"/>
            <a:chOff x="445779" y="8023829"/>
            <a:chExt cx="497228" cy="468637"/>
          </a:xfrm>
        </p:grpSpPr>
        <p:pic>
          <p:nvPicPr>
            <p:cNvPr id="126" name="Object 62">
              <a:extLst>
                <a:ext uri="{FF2B5EF4-FFF2-40B4-BE49-F238E27FC236}">
                  <a16:creationId xmlns:a16="http://schemas.microsoft.com/office/drawing/2014/main" id="{4CB5B4A6-15CF-FD71-E79A-82CE418B5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sp>
        <p:nvSpPr>
          <p:cNvPr id="148" name="Object 84">
            <a:extLst>
              <a:ext uri="{FF2B5EF4-FFF2-40B4-BE49-F238E27FC236}">
                <a16:creationId xmlns:a16="http://schemas.microsoft.com/office/drawing/2014/main" id="{1D6656F1-84E3-6E5B-8960-D231542EAEA4}"/>
              </a:ext>
            </a:extLst>
          </p:cNvPr>
          <p:cNvSpPr txBox="1"/>
          <p:nvPr/>
        </p:nvSpPr>
        <p:spPr>
          <a:xfrm>
            <a:off x="-370046" y="862787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6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027387" y="5325989"/>
            <a:ext cx="116317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예상지표 및 운영계획</a:t>
            </a:r>
            <a:endParaRPr lang="en-US" sz="54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27387" y="4617776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</a:t>
            </a:r>
            <a:r>
              <a:rPr lang="en-US" altLang="ko-KR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3200" dirty="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770589" y="44760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1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 txBox="1"/>
          <p:nvPr/>
        </p:nvSpPr>
        <p:spPr>
          <a:xfrm>
            <a:off x="14102365" y="1206401"/>
            <a:ext cx="3931539" cy="487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(</a:t>
            </a:r>
            <a:r>
              <a:rPr lang="en-US" sz="1800" kern="0" spc="-100" dirty="0" err="1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단위</a:t>
            </a:r>
            <a:r>
              <a:rPr lang="en-US" sz="1800" kern="0" spc="-100" dirty="0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: 원)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E6781-1E69-3189-02CB-7112540F6F7F}"/>
              </a:ext>
            </a:extLst>
          </p:cNvPr>
          <p:cNvSpPr txBox="1"/>
          <p:nvPr/>
        </p:nvSpPr>
        <p:spPr>
          <a:xfrm>
            <a:off x="997788" y="534838"/>
            <a:ext cx="424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목표매출지표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5C7302-A2FD-4DB0-F8DC-703056BDB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97587"/>
              </p:ext>
            </p:extLst>
          </p:nvPr>
        </p:nvGraphicFramePr>
        <p:xfrm>
          <a:off x="663011" y="1693984"/>
          <a:ext cx="14440019" cy="3982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51">
                  <a:extLst>
                    <a:ext uri="{9D8B030D-6E8A-4147-A177-3AD203B41FA5}">
                      <a16:colId xmlns:a16="http://schemas.microsoft.com/office/drawing/2014/main" val="505284744"/>
                    </a:ext>
                  </a:extLst>
                </a:gridCol>
                <a:gridCol w="2042288">
                  <a:extLst>
                    <a:ext uri="{9D8B030D-6E8A-4147-A177-3AD203B41FA5}">
                      <a16:colId xmlns:a16="http://schemas.microsoft.com/office/drawing/2014/main" val="968333855"/>
                    </a:ext>
                  </a:extLst>
                </a:gridCol>
                <a:gridCol w="2173203">
                  <a:extLst>
                    <a:ext uri="{9D8B030D-6E8A-4147-A177-3AD203B41FA5}">
                      <a16:colId xmlns:a16="http://schemas.microsoft.com/office/drawing/2014/main" val="446881801"/>
                    </a:ext>
                  </a:extLst>
                </a:gridCol>
                <a:gridCol w="2003013">
                  <a:extLst>
                    <a:ext uri="{9D8B030D-6E8A-4147-A177-3AD203B41FA5}">
                      <a16:colId xmlns:a16="http://schemas.microsoft.com/office/drawing/2014/main" val="2582046117"/>
                    </a:ext>
                  </a:extLst>
                </a:gridCol>
                <a:gridCol w="1950646">
                  <a:extLst>
                    <a:ext uri="{9D8B030D-6E8A-4147-A177-3AD203B41FA5}">
                      <a16:colId xmlns:a16="http://schemas.microsoft.com/office/drawing/2014/main" val="588933342"/>
                    </a:ext>
                  </a:extLst>
                </a:gridCol>
                <a:gridCol w="2330302">
                  <a:extLst>
                    <a:ext uri="{9D8B030D-6E8A-4147-A177-3AD203B41FA5}">
                      <a16:colId xmlns:a16="http://schemas.microsoft.com/office/drawing/2014/main" val="2876941288"/>
                    </a:ext>
                  </a:extLst>
                </a:gridCol>
                <a:gridCol w="2775416">
                  <a:extLst>
                    <a:ext uri="{9D8B030D-6E8A-4147-A177-3AD203B41FA5}">
                      <a16:colId xmlns:a16="http://schemas.microsoft.com/office/drawing/2014/main" val="2758884179"/>
                    </a:ext>
                  </a:extLst>
                </a:gridCol>
              </a:tblGrid>
              <a:tr h="563581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완전 초기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초기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dirty="0" err="1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초중기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중기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안정기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85975"/>
                  </a:ext>
                </a:extLst>
              </a:tr>
              <a:tr h="7324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요리사</a:t>
                      </a: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수수료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거래 수수료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7%(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안정기 전까지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9%(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안정기 부터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252,000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630,000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5,292,000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88,200,000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777,600,000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0944"/>
                  </a:ext>
                </a:extLst>
              </a:tr>
              <a:tr h="7324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인앱구매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월마다 할인 쿠폰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장씩 주는 프리미엄 구독 서비스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4900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원</a:t>
                      </a: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102,900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1,715,000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11,760,000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57891"/>
                  </a:ext>
                </a:extLst>
              </a:tr>
              <a:tr h="7324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소매업 수수료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거래 수수료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5%(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안정기 전까지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7%(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안정기 부터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2,625,000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29,400,000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667000"/>
                  </a:ext>
                </a:extLst>
              </a:tr>
              <a:tr h="73245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요리사에 대한 배너광고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최대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300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만원 입금으로 클릭당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원 차감 방식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2,000,000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15,000,000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610124"/>
                  </a:ext>
                </a:extLst>
              </a:tr>
              <a:tr h="48881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합 계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시기별 월 총 이익</a:t>
                      </a: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252,000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630,000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5,394,900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94,540,000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833,760,000</a:t>
                      </a:r>
                      <a:endParaRPr lang="en-US" altLang="ko-KR" sz="16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33893"/>
                  </a:ext>
                </a:extLst>
              </a:tr>
            </a:tbl>
          </a:graphicData>
        </a:graphic>
      </p:graphicFrame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88BDE55C-CFFB-0ECD-00FE-EAABE150F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95529"/>
              </p:ext>
            </p:extLst>
          </p:nvPr>
        </p:nvGraphicFramePr>
        <p:xfrm>
          <a:off x="663011" y="6703679"/>
          <a:ext cx="8480990" cy="322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1947">
                  <a:extLst>
                    <a:ext uri="{9D8B030D-6E8A-4147-A177-3AD203B41FA5}">
                      <a16:colId xmlns:a16="http://schemas.microsoft.com/office/drawing/2014/main" val="4217331040"/>
                    </a:ext>
                  </a:extLst>
                </a:gridCol>
                <a:gridCol w="1211515">
                  <a:extLst>
                    <a:ext uri="{9D8B030D-6E8A-4147-A177-3AD203B41FA5}">
                      <a16:colId xmlns:a16="http://schemas.microsoft.com/office/drawing/2014/main" val="3666326382"/>
                    </a:ext>
                  </a:extLst>
                </a:gridCol>
                <a:gridCol w="1307400">
                  <a:extLst>
                    <a:ext uri="{9D8B030D-6E8A-4147-A177-3AD203B41FA5}">
                      <a16:colId xmlns:a16="http://schemas.microsoft.com/office/drawing/2014/main" val="3918104587"/>
                    </a:ext>
                  </a:extLst>
                </a:gridCol>
                <a:gridCol w="1270571">
                  <a:extLst>
                    <a:ext uri="{9D8B030D-6E8A-4147-A177-3AD203B41FA5}">
                      <a16:colId xmlns:a16="http://schemas.microsoft.com/office/drawing/2014/main" val="825941242"/>
                    </a:ext>
                  </a:extLst>
                </a:gridCol>
                <a:gridCol w="1252157">
                  <a:extLst>
                    <a:ext uri="{9D8B030D-6E8A-4147-A177-3AD203B41FA5}">
                      <a16:colId xmlns:a16="http://schemas.microsoft.com/office/drawing/2014/main" val="2729113517"/>
                    </a:ext>
                  </a:extLst>
                </a:gridCol>
                <a:gridCol w="1307400">
                  <a:extLst>
                    <a:ext uri="{9D8B030D-6E8A-4147-A177-3AD203B41FA5}">
                      <a16:colId xmlns:a16="http://schemas.microsoft.com/office/drawing/2014/main" val="2349098427"/>
                    </a:ext>
                  </a:extLst>
                </a:gridCol>
              </a:tblGrid>
              <a:tr h="64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구분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완전 초기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초기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초중기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중기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안정기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733894"/>
                  </a:ext>
                </a:extLst>
              </a:tr>
              <a:tr h="64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목표 요리사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500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4000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028166"/>
                  </a:ext>
                </a:extLst>
              </a:tr>
              <a:tr h="64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목표 요리사 판매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인분수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인분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210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3500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24000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625709"/>
                  </a:ext>
                </a:extLst>
              </a:tr>
              <a:tr h="64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목표 </a:t>
                      </a: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눌러쿡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이용자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230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3000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20000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93463"/>
                  </a:ext>
                </a:extLst>
              </a:tr>
              <a:tr h="64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인앱구매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목표수준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(%)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사용자 전체의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10%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사용자 전체의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10%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사용자 전체의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10%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8195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21E09C-B81C-5EBC-5D35-4D90849DB50E}"/>
              </a:ext>
            </a:extLst>
          </p:cNvPr>
          <p:cNvSpPr txBox="1"/>
          <p:nvPr/>
        </p:nvSpPr>
        <p:spPr>
          <a:xfrm>
            <a:off x="663011" y="6303569"/>
            <a:ext cx="212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가정 산출</a:t>
            </a:r>
            <a:endParaRPr lang="ko-KR" altLang="en-US"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CBA87C-1537-1327-55D6-353C8BC464BF}"/>
              </a:ext>
            </a:extLst>
          </p:cNvPr>
          <p:cNvSpPr/>
          <p:nvPr/>
        </p:nvSpPr>
        <p:spPr>
          <a:xfrm>
            <a:off x="10821934" y="6251290"/>
            <a:ext cx="7211970" cy="367522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6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00024"/>
              </p:ext>
            </p:extLst>
          </p:nvPr>
        </p:nvGraphicFramePr>
        <p:xfrm>
          <a:off x="667170" y="1725134"/>
          <a:ext cx="14583978" cy="474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605">
                  <a:extLst>
                    <a:ext uri="{9D8B030D-6E8A-4147-A177-3AD203B41FA5}">
                      <a16:colId xmlns:a16="http://schemas.microsoft.com/office/drawing/2014/main" val="3641838650"/>
                    </a:ext>
                  </a:extLst>
                </a:gridCol>
                <a:gridCol w="1688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0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6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9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구분</a:t>
                      </a:r>
                      <a:endParaRPr lang="en-US" dirty="0"/>
                    </a:p>
                  </a:txBody>
                  <a:tcPr>
                    <a:solidFill>
                      <a:srgbClr val="F8C10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 err="1"/>
                        <a:t>극초기</a:t>
                      </a:r>
                      <a:endParaRPr lang="en-US" altLang="ko-KR" dirty="0"/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초중기</a:t>
                      </a:r>
                      <a:endParaRPr lang="ko-KR" altLang="en-US" dirty="0"/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중기</a:t>
                      </a:r>
                      <a:endParaRPr lang="en-US" dirty="0"/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안정기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임대료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임대관리비포함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  <a:p>
                      <a:pPr lvl="0" algn="ctr">
                        <a:buNone/>
                      </a:pPr>
                      <a:endParaRPr lang="en-US" altLang="ko-KR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1,040,000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3,120,000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9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인건비</a:t>
                      </a:r>
                      <a:endParaRPr 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인원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충원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계획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급여 계획</a:t>
                      </a:r>
                      <a:endParaRPr 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3,600,000</a:t>
                      </a:r>
                      <a:endParaRPr lang="ko-KR" alt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 dirty="0"/>
                        <a:t>3,600,000</a:t>
                      </a:r>
                      <a:endParaRPr lang="ko-KR" altLang="en-US" dirty="0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6,000,000</a:t>
                      </a:r>
                      <a:endParaRPr lang="ko-KR" alt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10,800,000</a:t>
                      </a:r>
                      <a:endParaRPr lang="ko-KR" alt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24,000,000</a:t>
                      </a:r>
                      <a:endParaRPr lang="ko-KR" alt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사회보험</a:t>
                      </a:r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인건비*</a:t>
                      </a:r>
                      <a:r>
                        <a:rPr lang="en-US" altLang="ko-KR"/>
                        <a:t>15%</a:t>
                      </a:r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540,000</a:t>
                      </a:r>
                      <a:endParaRPr lang="ko-KR" alt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540,000</a:t>
                      </a:r>
                      <a:endParaRPr lang="ko-KR" alt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1,620,000</a:t>
                      </a:r>
                      <a:endParaRPr lang="en-US" altLang="ko-KR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noProof="0"/>
                        <a:t>3,600,000</a:t>
                      </a:r>
                      <a:endParaRPr lang="ko-KR" alt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64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마케팅비</a:t>
                      </a:r>
                      <a:endParaRPr 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목표유저획득비용</a:t>
                      </a:r>
                      <a:endParaRPr lang="en-US"/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3,500,000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10,000,000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12,000,000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022"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서버 등 관리비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인증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호스팅 등 포함</a:t>
                      </a:r>
                      <a:endParaRPr lang="en-US"/>
                    </a:p>
                  </a:txBody>
                  <a:tcPr>
                    <a:lnB w="0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450,000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0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기타운영비</a:t>
                      </a:r>
                      <a:endParaRPr lang="en-US" dirty="0"/>
                    </a:p>
                  </a:txBody>
                  <a:tcPr>
                    <a:lnR w="0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포스터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밥값 등</a:t>
                      </a:r>
                      <a:endParaRPr lang="en-US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100,000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150,000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200,000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400,000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1,200,000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5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합계</a:t>
                      </a:r>
                      <a:endParaRPr lang="en-US" dirty="0"/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시기별 월 총 이익</a:t>
                      </a:r>
                    </a:p>
                    <a:p>
                      <a:pPr algn="ctr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4,340,000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4,690,000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altLang="ko-KR" dirty="0"/>
                        <a:t>,800,000</a:t>
                      </a:r>
                      <a:endParaRPr lang="en-US" dirty="0"/>
                    </a:p>
                  </a:txBody>
                  <a:tcPr>
                    <a:lnT w="0">
                      <a:noFill/>
                    </a:lnT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24,160,000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44,370,000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17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BEFA09-443A-9A11-7422-7A28AAEC5AEA}"/>
              </a:ext>
            </a:extLst>
          </p:cNvPr>
          <p:cNvSpPr txBox="1"/>
          <p:nvPr/>
        </p:nvSpPr>
        <p:spPr>
          <a:xfrm>
            <a:off x="980535" y="586597"/>
            <a:ext cx="3280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지출계획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689E3E5F-5460-D7F4-84B8-7BB3E9720CDA}"/>
              </a:ext>
            </a:extLst>
          </p:cNvPr>
          <p:cNvSpPr txBox="1"/>
          <p:nvPr/>
        </p:nvSpPr>
        <p:spPr>
          <a:xfrm>
            <a:off x="14223135" y="1237551"/>
            <a:ext cx="3931539" cy="487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(</a:t>
            </a:r>
            <a:r>
              <a:rPr lang="en-US" sz="1800" kern="0" spc="-100" dirty="0" err="1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단위</a:t>
            </a:r>
            <a:r>
              <a:rPr lang="en-US" sz="1800" kern="0" spc="-100" dirty="0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: 원)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F193EC-6BE9-2296-6C05-874528D9B1B3}"/>
              </a:ext>
            </a:extLst>
          </p:cNvPr>
          <p:cNvSpPr/>
          <p:nvPr/>
        </p:nvSpPr>
        <p:spPr>
          <a:xfrm>
            <a:off x="10821934" y="6251290"/>
            <a:ext cx="7211970" cy="367522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1705664" y="836354"/>
            <a:ext cx="65756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dirty="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눌러쿡</a:t>
            </a:r>
            <a:r>
              <a:rPr lang="ko-KR" altLang="en-US" sz="4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향후 성장 가능성</a:t>
            </a:r>
            <a:r>
              <a:rPr lang="en-US" altLang="ko-KR" sz="4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endParaRPr lang="en-US" sz="4800" dirty="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22F83BC-DDE9-A288-72FF-CE3E8116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65" y="1966823"/>
            <a:ext cx="16168268" cy="7815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DC0733-845F-5DE0-DEB9-FCF7DF2AC64F}"/>
              </a:ext>
            </a:extLst>
          </p:cNvPr>
          <p:cNvSpPr txBox="1"/>
          <p:nvPr/>
        </p:nvSpPr>
        <p:spPr>
          <a:xfrm>
            <a:off x="8039819" y="1041670"/>
            <a:ext cx="288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총매출액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지출액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E8FC49-AD02-9C99-0C60-CEABA30977D3}"/>
              </a:ext>
            </a:extLst>
          </p:cNvPr>
          <p:cNvSpPr/>
          <p:nvPr/>
        </p:nvSpPr>
        <p:spPr>
          <a:xfrm>
            <a:off x="0" y="0"/>
            <a:ext cx="690113" cy="1028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0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3116" y="5014694"/>
            <a:ext cx="1163172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주식회사 </a:t>
            </a:r>
            <a:r>
              <a:rPr lang="ko-KR" altLang="en-US" sz="6000" err="1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눌러쿡</a:t>
            </a:r>
            <a:endParaRPr lang="en-US" sz="60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116" y="4370219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546318" y="4228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92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06307" y="8195831"/>
            <a:ext cx="64730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you!</a:t>
            </a:r>
            <a:endParaRPr lang="en-US" sz="4800" dirty="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9142857" cy="6923810"/>
            <a:chOff x="0" y="0"/>
            <a:chExt cx="9142857" cy="69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69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61905" cy="6923810"/>
            <a:chOff x="9142857" y="0"/>
            <a:chExt cx="9161905" cy="69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61905" cy="69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4205" y="0"/>
            <a:ext cx="6677303" cy="6923810"/>
            <a:chOff x="5804205" y="0"/>
            <a:chExt cx="6677303" cy="69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4205" y="0"/>
              <a:ext cx="6677303" cy="6923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11129" y="4176516"/>
            <a:ext cx="66634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2022 B2C2C Business Proposal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4356272" y="8893165"/>
            <a:ext cx="382958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2016063081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안석진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2018057029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한채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빈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2018056717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이정원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E0BA0B-1E8A-59A0-72FC-C3051A3EDB3D}"/>
              </a:ext>
            </a:extLst>
          </p:cNvPr>
          <p:cNvSpPr/>
          <p:nvPr/>
        </p:nvSpPr>
        <p:spPr>
          <a:xfrm>
            <a:off x="5536871" y="701347"/>
            <a:ext cx="7211970" cy="367522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7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-18823"/>
            <a:ext cx="4033157" cy="10371139"/>
            <a:chOff x="0" y="-84139"/>
            <a:chExt cx="5947321" cy="107243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84139"/>
              <a:ext cx="5947321" cy="10724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11601" y="179612"/>
            <a:ext cx="823238" cy="823238"/>
            <a:chOff x="11056514" y="1502273"/>
            <a:chExt cx="823238" cy="823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6514" y="1502273"/>
              <a:ext cx="823238" cy="823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99702" y="0"/>
            <a:ext cx="1018751" cy="10370391"/>
            <a:chOff x="17299702" y="0"/>
            <a:chExt cx="1018751" cy="103703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99702" y="4179070"/>
              <a:ext cx="1018751" cy="6191320"/>
              <a:chOff x="17299702" y="4179070"/>
              <a:chExt cx="1018751" cy="61913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7299702" y="4179070"/>
                <a:ext cx="1018751" cy="6191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99702" y="0"/>
              <a:ext cx="1000857" cy="4178839"/>
              <a:chOff x="17299702" y="0"/>
              <a:chExt cx="1000857" cy="41788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7299702" y="0"/>
                <a:ext cx="1000857" cy="4178839"/>
              </a:xfrm>
              <a:prstGeom prst="rect">
                <a:avLst/>
              </a:prstGeom>
            </p:spPr>
          </p:pic>
        </p:grpSp>
      </p:grpSp>
      <p:sp>
        <p:nvSpPr>
          <p:cNvPr id="50" name="Object 50"/>
          <p:cNvSpPr txBox="1"/>
          <p:nvPr/>
        </p:nvSpPr>
        <p:spPr>
          <a:xfrm rot="5400000">
            <a:off x="15218723" y="1973388"/>
            <a:ext cx="51349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kern="0" spc="500" err="1">
                <a:solidFill>
                  <a:srgbClr val="FFFFFF"/>
                </a:solidFill>
                <a:latin typeface="S-Core Dream 3 Light"/>
              </a:rPr>
              <a:t>주식회사</a:t>
            </a:r>
            <a:r>
              <a:rPr lang="en-US" altLang="ko-KR" sz="2000" kern="0" spc="50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en-US" altLang="ko-KR" sz="2000" kern="0" spc="500" err="1">
                <a:solidFill>
                  <a:srgbClr val="FFFFFF"/>
                </a:solidFill>
                <a:latin typeface="S-Core Dream 3 Light"/>
              </a:rPr>
              <a:t>눌러쿡</a:t>
            </a:r>
            <a:endParaRPr lang="en-US" altLang="ko-KR" sz="2000" kern="0" spc="500">
              <a:solidFill>
                <a:srgbClr val="FFFFFF"/>
              </a:solidFill>
              <a:latin typeface="S-Core Dream 3 Light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45575" y="7960118"/>
            <a:ext cx="2102425" cy="692497"/>
            <a:chOff x="945575" y="7960118"/>
            <a:chExt cx="1610429" cy="69249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5575" y="7986322"/>
              <a:ext cx="553309" cy="363211"/>
              <a:chOff x="945575" y="7986322"/>
              <a:chExt cx="553309" cy="36321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45575" y="7986322"/>
                <a:ext cx="181606" cy="181606"/>
                <a:chOff x="945575" y="7986322"/>
                <a:chExt cx="181606" cy="18160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5575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131427" y="7986322"/>
                <a:ext cx="181606" cy="181606"/>
                <a:chOff x="1131427" y="7986322"/>
                <a:chExt cx="181606" cy="18160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31427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17278" y="7986322"/>
                <a:ext cx="181606" cy="181606"/>
                <a:chOff x="1317278" y="7986322"/>
                <a:chExt cx="181606" cy="18160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17278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45575" y="8167927"/>
                <a:ext cx="181606" cy="181606"/>
                <a:chOff x="945575" y="8167927"/>
                <a:chExt cx="181606" cy="181606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5575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31427" y="8167927"/>
                <a:ext cx="181606" cy="181606"/>
                <a:chOff x="1131427" y="8167927"/>
                <a:chExt cx="181606" cy="18160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31427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317278" y="8167927"/>
                <a:ext cx="181606" cy="181606"/>
                <a:chOff x="1317278" y="8167927"/>
                <a:chExt cx="181606" cy="18160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17278" y="8167927"/>
                  <a:ext cx="181606" cy="181606"/>
                </a:xfrm>
                <a:prstGeom prst="rect">
                  <a:avLst/>
                </a:prstGeom>
              </p:spPr>
            </p:pic>
          </p:grpSp>
        </p:grpSp>
        <p:sp>
          <p:nvSpPr>
            <p:cNvPr id="72" name="Object 72"/>
            <p:cNvSpPr txBox="1"/>
            <p:nvPr/>
          </p:nvSpPr>
          <p:spPr>
            <a:xfrm>
              <a:off x="1595776" y="7960118"/>
              <a:ext cx="96022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NOOLER</a:t>
              </a:r>
              <a:r>
                <a:rPr lang="ko-KR" altLang="en-US" sz="1300" kern="0" spc="400">
                  <a:solidFill>
                    <a:srgbClr val="FFFFFF"/>
                  </a:solidFill>
                  <a:latin typeface="S-Core Dream 8 Heavy" pitchFamily="34" charset="0"/>
                </a:rPr>
                <a:t> </a:t>
              </a:r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COOK</a:t>
              </a:r>
              <a:endParaRPr lang="en-US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08B309E-B2B7-6E59-D316-7AE026D97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51245"/>
              </p:ext>
            </p:extLst>
          </p:nvPr>
        </p:nvGraphicFramePr>
        <p:xfrm>
          <a:off x="4427219" y="2089420"/>
          <a:ext cx="12558156" cy="776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539">
                  <a:extLst>
                    <a:ext uri="{9D8B030D-6E8A-4147-A177-3AD203B41FA5}">
                      <a16:colId xmlns:a16="http://schemas.microsoft.com/office/drawing/2014/main" val="2893815547"/>
                    </a:ext>
                  </a:extLst>
                </a:gridCol>
                <a:gridCol w="3139539">
                  <a:extLst>
                    <a:ext uri="{9D8B030D-6E8A-4147-A177-3AD203B41FA5}">
                      <a16:colId xmlns:a16="http://schemas.microsoft.com/office/drawing/2014/main" val="1104523938"/>
                    </a:ext>
                  </a:extLst>
                </a:gridCol>
                <a:gridCol w="3139539">
                  <a:extLst>
                    <a:ext uri="{9D8B030D-6E8A-4147-A177-3AD203B41FA5}">
                      <a16:colId xmlns:a16="http://schemas.microsoft.com/office/drawing/2014/main" val="607070974"/>
                    </a:ext>
                  </a:extLst>
                </a:gridCol>
                <a:gridCol w="3139539">
                  <a:extLst>
                    <a:ext uri="{9D8B030D-6E8A-4147-A177-3AD203B41FA5}">
                      <a16:colId xmlns:a16="http://schemas.microsoft.com/office/drawing/2014/main" val="2280712210"/>
                    </a:ext>
                  </a:extLst>
                </a:gridCol>
              </a:tblGrid>
              <a:tr h="1232023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회 사 명</a:t>
                      </a:r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NCK</a:t>
                      </a:r>
                    </a:p>
                    <a:p>
                      <a:pPr algn="ctr" latinLnBrk="1"/>
                      <a:endParaRPr lang="ko-KR" altLang="en-US" sz="20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자 본 금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b="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3000</a:t>
                      </a:r>
                      <a:r>
                        <a:rPr lang="ko-KR" altLang="en-US" sz="2000" b="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만원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7825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대표이사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한 채 빈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임직원 수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77747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사업분야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2000" b="1" kern="120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b="0" kern="120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요식업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69997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주소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서울특별시 광진구 </a:t>
                      </a:r>
                      <a:r>
                        <a:rPr lang="ko-KR" altLang="en-US" sz="200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아차산로</a:t>
                      </a:r>
                      <a:r>
                        <a:rPr lang="ko-KR" altLang="en-US" sz="20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417 </a:t>
                      </a:r>
                      <a:r>
                        <a:rPr lang="ko-KR" altLang="en-US" sz="200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리버비스타</a:t>
                      </a:r>
                      <a:r>
                        <a:rPr lang="ko-KR" altLang="en-US" sz="20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오피스텔</a:t>
                      </a:r>
                    </a:p>
                    <a:p>
                      <a:pPr algn="ctr" latinLnBrk="1"/>
                      <a:endParaRPr lang="ko-KR" altLang="en-US" sz="2000" b="1" kern="120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908791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설 립 일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22.06.01</a:t>
                      </a:r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개 업 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22.06.03</a:t>
                      </a:r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999437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사업자등록번호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478 – 81 - 00444</a:t>
                      </a:r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통신판매업신고번호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제</a:t>
                      </a:r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2017-</a:t>
                      </a:r>
                      <a:r>
                        <a:rPr lang="ko-KR" altLang="en-US" sz="2000" kern="120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서울관악</a:t>
                      </a:r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-0399</a:t>
                      </a:r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호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821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주요 서비스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2000" b="1" kern="12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출장 요리사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26834"/>
                  </a:ext>
                </a:extLst>
              </a:tr>
            </a:tbl>
          </a:graphicData>
        </a:graphic>
      </p:graphicFrame>
      <p:sp>
        <p:nvSpPr>
          <p:cNvPr id="87" name="Object 50">
            <a:extLst>
              <a:ext uri="{FF2B5EF4-FFF2-40B4-BE49-F238E27FC236}">
                <a16:creationId xmlns:a16="http://schemas.microsoft.com/office/drawing/2014/main" id="{852873B2-606C-085F-6BDD-82E15CFCF61F}"/>
              </a:ext>
            </a:extLst>
          </p:cNvPr>
          <p:cNvSpPr txBox="1"/>
          <p:nvPr/>
        </p:nvSpPr>
        <p:spPr>
          <a:xfrm>
            <a:off x="4205038" y="1130637"/>
            <a:ext cx="513490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주식회사</a:t>
            </a:r>
            <a:r>
              <a:rPr lang="en-US" altLang="ko-KR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b="1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눌러쿡</a:t>
            </a:r>
            <a:r>
              <a:rPr lang="en-US" altLang="ko-KR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-NOOLER</a:t>
            </a:r>
            <a:r>
              <a:rPr lang="ko-KR" altLang="en-US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COOK</a:t>
            </a:r>
          </a:p>
          <a:p>
            <a:pPr algn="ctr"/>
            <a:endParaRPr lang="en-US" altLang="ko-KR" sz="2400"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-84139"/>
            <a:ext cx="5652355" cy="10724323"/>
            <a:chOff x="0" y="-84139"/>
            <a:chExt cx="5947321" cy="107243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84139"/>
              <a:ext cx="5947321" cy="10724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61181" y="5143500"/>
            <a:ext cx="823238" cy="823238"/>
            <a:chOff x="11056514" y="1502273"/>
            <a:chExt cx="823238" cy="823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6514" y="1502273"/>
              <a:ext cx="823238" cy="823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99702" y="0"/>
            <a:ext cx="1018751" cy="10370391"/>
            <a:chOff x="17299702" y="0"/>
            <a:chExt cx="1018751" cy="103703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99702" y="4179070"/>
              <a:ext cx="1018751" cy="6191320"/>
              <a:chOff x="17299702" y="4179070"/>
              <a:chExt cx="1018751" cy="61913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7299702" y="4179070"/>
                <a:ext cx="1018751" cy="6191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99702" y="0"/>
              <a:ext cx="1000857" cy="4178839"/>
              <a:chOff x="17299702" y="0"/>
              <a:chExt cx="1000857" cy="41788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7299702" y="0"/>
                <a:ext cx="1000857" cy="4178839"/>
              </a:xfrm>
              <a:prstGeom prst="rect">
                <a:avLst/>
              </a:prstGeom>
            </p:spPr>
          </p:pic>
        </p:grpSp>
      </p:grpSp>
      <p:sp>
        <p:nvSpPr>
          <p:cNvPr id="50" name="Object 50"/>
          <p:cNvSpPr txBox="1"/>
          <p:nvPr/>
        </p:nvSpPr>
        <p:spPr>
          <a:xfrm rot="5400000">
            <a:off x="15218723" y="1973388"/>
            <a:ext cx="5134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kern="0" spc="50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BORAD MEMBERS</a:t>
            </a:r>
            <a:endParaRPr lang="en-US" sz="2000"/>
          </a:p>
        </p:txBody>
      </p:sp>
      <p:grpSp>
        <p:nvGrpSpPr>
          <p:cNvPr id="1014" name="그룹 1014"/>
          <p:cNvGrpSpPr/>
          <p:nvPr/>
        </p:nvGrpSpPr>
        <p:grpSpPr>
          <a:xfrm>
            <a:off x="945575" y="7960118"/>
            <a:ext cx="2102425" cy="692497"/>
            <a:chOff x="945575" y="7960118"/>
            <a:chExt cx="1610429" cy="69249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5575" y="7986322"/>
              <a:ext cx="553309" cy="363211"/>
              <a:chOff x="945575" y="7986322"/>
              <a:chExt cx="553309" cy="36321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45575" y="7986322"/>
                <a:ext cx="181606" cy="181606"/>
                <a:chOff x="945575" y="7986322"/>
                <a:chExt cx="181606" cy="18160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5575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131427" y="7986322"/>
                <a:ext cx="181606" cy="181606"/>
                <a:chOff x="1131427" y="7986322"/>
                <a:chExt cx="181606" cy="18160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31427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17278" y="7986322"/>
                <a:ext cx="181606" cy="181606"/>
                <a:chOff x="1317278" y="7986322"/>
                <a:chExt cx="181606" cy="18160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17278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45575" y="8167927"/>
                <a:ext cx="181606" cy="181606"/>
                <a:chOff x="945575" y="8167927"/>
                <a:chExt cx="181606" cy="181606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5575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31427" y="8167927"/>
                <a:ext cx="181606" cy="181606"/>
                <a:chOff x="1131427" y="8167927"/>
                <a:chExt cx="181606" cy="18160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31427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317278" y="8167927"/>
                <a:ext cx="181606" cy="181606"/>
                <a:chOff x="1317278" y="8167927"/>
                <a:chExt cx="181606" cy="18160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17278" y="8167927"/>
                  <a:ext cx="181606" cy="181606"/>
                </a:xfrm>
                <a:prstGeom prst="rect">
                  <a:avLst/>
                </a:prstGeom>
              </p:spPr>
            </p:pic>
          </p:grpSp>
        </p:grpSp>
        <p:sp>
          <p:nvSpPr>
            <p:cNvPr id="72" name="Object 72"/>
            <p:cNvSpPr txBox="1"/>
            <p:nvPr/>
          </p:nvSpPr>
          <p:spPr>
            <a:xfrm>
              <a:off x="1595776" y="7960118"/>
              <a:ext cx="96022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NOOLER</a:t>
              </a:r>
              <a:r>
                <a:rPr lang="ko-KR" altLang="en-US" sz="1300" kern="0" spc="400">
                  <a:solidFill>
                    <a:srgbClr val="FFFFFF"/>
                  </a:solidFill>
                  <a:latin typeface="S-Core Dream 8 Heavy" pitchFamily="34" charset="0"/>
                </a:rPr>
                <a:t> </a:t>
              </a:r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COOK</a:t>
              </a:r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D9F0045-BACA-EE73-3390-AD023E138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573" y="1706272"/>
            <a:ext cx="4033251" cy="3571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7F77A-53C5-10D9-6129-F103D933DFB4}"/>
              </a:ext>
            </a:extLst>
          </p:cNvPr>
          <p:cNvSpPr txBox="1"/>
          <p:nvPr/>
        </p:nvSpPr>
        <p:spPr>
          <a:xfrm>
            <a:off x="6073137" y="920020"/>
            <a:ext cx="4479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대표이사</a:t>
            </a:r>
            <a:r>
              <a:rPr lang="en-US" altLang="ko-KR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(CEO)- </a:t>
            </a:r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한채빈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0681F9-0670-FB5B-9FFB-8F9F777F203F}"/>
              </a:ext>
            </a:extLst>
          </p:cNvPr>
          <p:cNvSpPr txBox="1"/>
          <p:nvPr/>
        </p:nvSpPr>
        <p:spPr>
          <a:xfrm>
            <a:off x="12156557" y="920020"/>
            <a:ext cx="5143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마케팅이사</a:t>
            </a:r>
            <a:r>
              <a:rPr lang="en-US" altLang="ko-KR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(CMO)- </a:t>
            </a:r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이정원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7F5A9-F695-D505-2FEB-61150F6F042F}"/>
              </a:ext>
            </a:extLst>
          </p:cNvPr>
          <p:cNvSpPr txBox="1"/>
          <p:nvPr/>
        </p:nvSpPr>
        <p:spPr>
          <a:xfrm>
            <a:off x="12425083" y="5730321"/>
            <a:ext cx="4479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기술이사</a:t>
            </a:r>
            <a:r>
              <a:rPr lang="en-US" altLang="ko-KR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(CTO)- </a:t>
            </a:r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김윤성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B74A61-54FC-8C8E-EF9D-02E15545BED3}"/>
              </a:ext>
            </a:extLst>
          </p:cNvPr>
          <p:cNvSpPr txBox="1"/>
          <p:nvPr/>
        </p:nvSpPr>
        <p:spPr>
          <a:xfrm>
            <a:off x="6075170" y="5730321"/>
            <a:ext cx="4479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재무이사</a:t>
            </a:r>
            <a:r>
              <a:rPr lang="en-US" altLang="ko-KR" sz="3200" dirty="0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(CFO)- </a:t>
            </a:r>
            <a:r>
              <a:rPr lang="ko-KR" altLang="en-US" sz="3200" dirty="0" err="1">
                <a:solidFill>
                  <a:srgbClr val="F8C10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안석진</a:t>
            </a:r>
            <a:endParaRPr lang="ko-KR" altLang="en-US" sz="3200" dirty="0">
              <a:solidFill>
                <a:srgbClr val="F8C10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FC7A1A74-BBAA-9D5F-8C50-806E79347F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3" y="6472855"/>
            <a:ext cx="4033252" cy="3571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40D0EF-29DD-70BA-6803-8EAB68A17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6952" y="1706271"/>
            <a:ext cx="4029072" cy="3571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618747-CCEA-F7B4-9929-93F9E3956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8232" y="6472855"/>
            <a:ext cx="4033251" cy="3531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3116" y="5014694"/>
            <a:ext cx="1163172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err="1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Foodtech</a:t>
            </a:r>
            <a:r>
              <a:rPr lang="en-US" altLang="ko-KR" sz="60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Market analysis</a:t>
            </a:r>
            <a:endParaRPr lang="en-US" sz="60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116" y="4370219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546318" y="4228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8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4422"/>
            <a:ext cx="18285714" cy="6403628"/>
            <a:chOff x="0" y="-54422"/>
            <a:chExt cx="18285714" cy="6403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54422"/>
              <a:ext cx="18285714" cy="6403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571"/>
            <a:ext cx="18285714" cy="6377778"/>
            <a:chOff x="0" y="-28571"/>
            <a:chExt cx="18285714" cy="637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8571"/>
              <a:ext cx="18285714" cy="6377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3559" y="4908649"/>
            <a:ext cx="3740478" cy="2700926"/>
            <a:chOff x="10253559" y="4908649"/>
            <a:chExt cx="3740478" cy="27009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3559" y="4908649"/>
              <a:ext cx="3740478" cy="2700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6167" y="4908649"/>
            <a:ext cx="3740478" cy="2700926"/>
            <a:chOff x="14026167" y="4908649"/>
            <a:chExt cx="3740478" cy="27009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6167" y="4908649"/>
              <a:ext cx="3740478" cy="2700926"/>
              <a:chOff x="14026167" y="4908649"/>
              <a:chExt cx="3740478" cy="27009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6167" y="4908649"/>
                <a:ext cx="3740478" cy="270092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1405" y="5023640"/>
              <a:ext cx="2802383" cy="18969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80950" y="4908649"/>
            <a:ext cx="3740478" cy="2700926"/>
            <a:chOff x="6480950" y="4908649"/>
            <a:chExt cx="3740478" cy="27009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950" y="4908649"/>
              <a:ext cx="3740478" cy="270092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781374" y="1542600"/>
            <a:ext cx="106467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FOOD</a:t>
            </a:r>
          </a:p>
        </p:txBody>
      </p:sp>
      <p:sp>
        <p:nvSpPr>
          <p:cNvPr id="47" name="Object 65">
            <a:extLst>
              <a:ext uri="{FF2B5EF4-FFF2-40B4-BE49-F238E27FC236}">
                <a16:creationId xmlns:a16="http://schemas.microsoft.com/office/drawing/2014/main" id="{D89D63FD-972E-1301-CFF1-B19E61B9E9C8}"/>
              </a:ext>
            </a:extLst>
          </p:cNvPr>
          <p:cNvSpPr txBox="1"/>
          <p:nvPr/>
        </p:nvSpPr>
        <p:spPr>
          <a:xfrm>
            <a:off x="3689287" y="2796829"/>
            <a:ext cx="106467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</a:t>
            </a:r>
            <a:r>
              <a:rPr lang="en-US" altLang="ko-KR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주</a:t>
            </a:r>
            <a:endParaRPr lang="en-US" sz="58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Object 16" descr="플레이트, 음식, 그릇, 고기이(가) 표시된 사진&#10;&#10;자동 생성된 설명">
            <a:extLst>
              <a:ext uri="{FF2B5EF4-FFF2-40B4-BE49-F238E27FC236}">
                <a16:creationId xmlns:a16="http://schemas.microsoft.com/office/drawing/2014/main" id="{2F8AD110-5139-BEA4-9E13-37682D44D27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8797" y="5023640"/>
            <a:ext cx="2802383" cy="1896915"/>
          </a:xfrm>
          <a:prstGeom prst="rect">
            <a:avLst/>
          </a:prstGeom>
        </p:spPr>
      </p:pic>
      <p:grpSp>
        <p:nvGrpSpPr>
          <p:cNvPr id="35" name="그룹 1016">
            <a:extLst>
              <a:ext uri="{FF2B5EF4-FFF2-40B4-BE49-F238E27FC236}">
                <a16:creationId xmlns:a16="http://schemas.microsoft.com/office/drawing/2014/main" id="{7093C22C-70BE-5232-5958-9A078190754D}"/>
              </a:ext>
            </a:extLst>
          </p:cNvPr>
          <p:cNvGrpSpPr/>
          <p:nvPr/>
        </p:nvGrpSpPr>
        <p:grpSpPr>
          <a:xfrm>
            <a:off x="818830" y="4908649"/>
            <a:ext cx="5196112" cy="4765064"/>
            <a:chOff x="818830" y="4908649"/>
            <a:chExt cx="5196112" cy="4765064"/>
          </a:xfrm>
        </p:grpSpPr>
        <p:sp>
          <p:nvSpPr>
            <p:cNvPr id="45" name="Object 52">
              <a:extLst>
                <a:ext uri="{FF2B5EF4-FFF2-40B4-BE49-F238E27FC236}">
                  <a16:creationId xmlns:a16="http://schemas.microsoft.com/office/drawing/2014/main" id="{38562927-A8F8-E32F-6FD6-2CF1E28904E5}"/>
                </a:ext>
              </a:extLst>
            </p:cNvPr>
            <p:cNvSpPr txBox="1"/>
            <p:nvPr/>
          </p:nvSpPr>
          <p:spPr>
            <a:xfrm>
              <a:off x="818830" y="8235178"/>
              <a:ext cx="5196112" cy="14385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- Enter the keyword.</a:t>
              </a:r>
            </a:p>
            <a:p>
              <a:pPr algn="ctr"/>
              <a:r>
                <a:rPr lang="en-US" sz="190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- Enter the keyword.</a:t>
              </a:r>
            </a:p>
            <a:p>
              <a:pPr algn="ctr"/>
              <a:r>
                <a:rPr lang="en-US" sz="190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- Enter the keyword.</a:t>
              </a:r>
              <a:endParaRPr lang="en-US"/>
            </a:p>
          </p:txBody>
        </p:sp>
        <p:grpSp>
          <p:nvGrpSpPr>
            <p:cNvPr id="39" name="그룹 1020">
              <a:extLst>
                <a:ext uri="{FF2B5EF4-FFF2-40B4-BE49-F238E27FC236}">
                  <a16:creationId xmlns:a16="http://schemas.microsoft.com/office/drawing/2014/main" id="{06BB57C3-11B7-40C3-4938-5DD533A3A4C6}"/>
                </a:ext>
              </a:extLst>
            </p:cNvPr>
            <p:cNvGrpSpPr/>
            <p:nvPr/>
          </p:nvGrpSpPr>
          <p:grpSpPr>
            <a:xfrm>
              <a:off x="1819048" y="4908649"/>
              <a:ext cx="3740478" cy="2700926"/>
              <a:chOff x="1819048" y="4908649"/>
              <a:chExt cx="3740478" cy="2700926"/>
            </a:xfrm>
          </p:grpSpPr>
          <p:pic>
            <p:nvPicPr>
              <p:cNvPr id="42" name="Object 55">
                <a:extLst>
                  <a:ext uri="{FF2B5EF4-FFF2-40B4-BE49-F238E27FC236}">
                    <a16:creationId xmlns:a16="http://schemas.microsoft.com/office/drawing/2014/main" id="{80037791-832C-8C9D-CF41-5541A823F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19048" y="4908649"/>
                <a:ext cx="3740478" cy="2700926"/>
              </a:xfrm>
              <a:prstGeom prst="rect">
                <a:avLst/>
              </a:prstGeom>
            </p:spPr>
          </p:pic>
        </p:grp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683110A-2235-954C-BF77-EBD13FB73050}"/>
              </a:ext>
            </a:extLst>
          </p:cNvPr>
          <p:cNvSpPr/>
          <p:nvPr/>
        </p:nvSpPr>
        <p:spPr>
          <a:xfrm>
            <a:off x="1887167" y="4979750"/>
            <a:ext cx="3015573" cy="1941181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3A21022-6950-007B-C877-B1C37CA894A3}"/>
              </a:ext>
            </a:extLst>
          </p:cNvPr>
          <p:cNvSpPr/>
          <p:nvPr/>
        </p:nvSpPr>
        <p:spPr>
          <a:xfrm>
            <a:off x="6500405" y="4956103"/>
            <a:ext cx="3015573" cy="1941181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5739" y="7420744"/>
            <a:ext cx="254718" cy="150015"/>
            <a:chOff x="4266861" y="8214054"/>
            <a:chExt cx="254718" cy="150015"/>
          </a:xfrm>
          <a:solidFill>
            <a:srgbClr val="F8C106"/>
          </a:solidFill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266861" y="8214054"/>
              <a:ext cx="254718" cy="15001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39391" y="7773698"/>
            <a:ext cx="6762629" cy="2362388"/>
          </a:xfrm>
          <a:prstGeom prst="rect">
            <a:avLst/>
          </a:prstGeom>
          <a:solidFill>
            <a:srgbClr val="E6DFD6"/>
          </a:solidFill>
          <a:ln>
            <a:noFill/>
          </a:ln>
          <a:effectLst>
            <a:softEdge rad="112500"/>
          </a:effectLst>
        </p:spPr>
      </p:pic>
      <p:sp>
        <p:nvSpPr>
          <p:cNvPr id="38" name="Object 38"/>
          <p:cNvSpPr txBox="1"/>
          <p:nvPr/>
        </p:nvSpPr>
        <p:spPr>
          <a:xfrm>
            <a:off x="8971774" y="8253790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가족 형태의 변화</a:t>
            </a:r>
            <a:endParaRPr lang="en-US" sz="2000"/>
          </a:p>
        </p:txBody>
      </p:sp>
      <p:grpSp>
        <p:nvGrpSpPr>
          <p:cNvPr id="1013" name="그룹 1013"/>
          <p:cNvGrpSpPr/>
          <p:nvPr/>
        </p:nvGrpSpPr>
        <p:grpSpPr>
          <a:xfrm>
            <a:off x="10147776" y="2370602"/>
            <a:ext cx="101162" cy="7610796"/>
            <a:chOff x="12443969" y="2992341"/>
            <a:chExt cx="34386" cy="60959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413210" y="6023100"/>
              <a:ext cx="6095903" cy="343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174475" y="2273330"/>
            <a:ext cx="1759077" cy="1168563"/>
            <a:chOff x="-174475" y="892136"/>
            <a:chExt cx="1759077" cy="116856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99923" y="2548686"/>
            <a:ext cx="459373" cy="390892"/>
            <a:chOff x="499923" y="1167492"/>
            <a:chExt cx="459373" cy="3908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-371126" y="300092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5D6B1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/>
          </a:p>
        </p:txBody>
      </p: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hasadith" pitchFamily="34" charset="0"/>
              </a:rPr>
              <a:t>Market Analysis</a:t>
            </a:r>
            <a:endParaRPr 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198919" y="1587593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IBM Plex Sans KR" pitchFamily="34" charset="0"/>
              </a:rPr>
              <a:t>국내 </a:t>
            </a:r>
            <a:r>
              <a:rPr lang="ko-KR" altLang="en-US" sz="250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IBM Plex Sans KR" pitchFamily="34" charset="0"/>
              </a:rPr>
              <a:t>푸드테크</a:t>
            </a:r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IBM Plex Sans KR" pitchFamily="34" charset="0"/>
              </a:rPr>
              <a:t> 시장 규모</a:t>
            </a:r>
            <a:endParaRPr lang="en-US" sz="25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sp>
        <p:nvSpPr>
          <p:cNvPr id="80" name="Object 80"/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81" name="Object 81"/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82" name="Object 82"/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84" name="Object 84"/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020" name="그룹 1020"/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C5E485FE-F39D-57DA-B0EF-270AB3C13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37077"/>
              </p:ext>
            </p:extLst>
          </p:nvPr>
        </p:nvGraphicFramePr>
        <p:xfrm>
          <a:off x="2147933" y="2579795"/>
          <a:ext cx="7829312" cy="73127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306102">
                  <a:extLst>
                    <a:ext uri="{9D8B030D-6E8A-4147-A177-3AD203B41FA5}">
                      <a16:colId xmlns:a16="http://schemas.microsoft.com/office/drawing/2014/main" val="3821729825"/>
                    </a:ext>
                  </a:extLst>
                </a:gridCol>
                <a:gridCol w="4523210">
                  <a:extLst>
                    <a:ext uri="{9D8B030D-6E8A-4147-A177-3AD203B41FA5}">
                      <a16:colId xmlns:a16="http://schemas.microsoft.com/office/drawing/2014/main" val="2784410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분야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업체</a:t>
                      </a:r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브랜드</a:t>
                      </a:r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2000" b="1" kern="1200">
                        <a:solidFill>
                          <a:schemeClr val="lt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419557"/>
                  </a:ext>
                </a:extLst>
              </a:tr>
              <a:tr h="1010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음식 배달 서비스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배달의 민족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요기요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배달통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덤앤더머스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요리버리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헤이브래드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브레드베어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28919"/>
                  </a:ext>
                </a:extLst>
              </a:tr>
              <a:tr h="10957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맛집 추천 및 예약 대행 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망고플레이트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식신핫플레이스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포잉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레드테이블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다이닝코드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919803"/>
                  </a:ext>
                </a:extLst>
              </a:tr>
              <a:tr h="1307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모바일로 커피나 음식을 주문한 후 매장을 방문해 직접 먹을 수 있는 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O2O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시럽오더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카카오오더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사이렌오더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47843"/>
                  </a:ext>
                </a:extLst>
              </a:tr>
              <a:tr h="11147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음식을 만들 수 있는 레시피와 필요한 식재료를 집으로 배달하는 서비스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푸드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플라이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부탁해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배민라이더스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테이트샵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푸드마스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셰프의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레시피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홈메이드 파티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707486"/>
                  </a:ext>
                </a:extLst>
              </a:tr>
              <a:tr h="895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식재료나 음식을 정기적으로 배송하는 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집국의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완성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푸드플랩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100506"/>
                  </a:ext>
                </a:extLst>
              </a:tr>
              <a:tr h="14915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레시피를 공유하는 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이밥차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만개의 레시피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해먹남녀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331473"/>
                  </a:ext>
                </a:extLst>
              </a:tr>
            </a:tbl>
          </a:graphicData>
        </a:graphic>
      </p:graphicFrame>
      <p:sp>
        <p:nvSpPr>
          <p:cNvPr id="90" name="타원 89">
            <a:extLst>
              <a:ext uri="{FF2B5EF4-FFF2-40B4-BE49-F238E27FC236}">
                <a16:creationId xmlns:a16="http://schemas.microsoft.com/office/drawing/2014/main" id="{A1534E62-EA64-75CB-E99E-12FF77AFA244}"/>
              </a:ext>
            </a:extLst>
          </p:cNvPr>
          <p:cNvSpPr/>
          <p:nvPr/>
        </p:nvSpPr>
        <p:spPr>
          <a:xfrm>
            <a:off x="12348090" y="1865205"/>
            <a:ext cx="2796115" cy="129577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160</a:t>
            </a:r>
            <a:r>
              <a:rPr lang="ko-KR" altLang="en-US" sz="2000" b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</a:t>
            </a:r>
            <a:endParaRPr lang="en-US" altLang="ko-KR" sz="2000" b="1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b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국내 외식업 시장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B8BF188-25B7-C547-6885-AAE39CD20E71}"/>
              </a:ext>
            </a:extLst>
          </p:cNvPr>
          <p:cNvSpPr/>
          <p:nvPr/>
        </p:nvSpPr>
        <p:spPr>
          <a:xfrm>
            <a:off x="10621578" y="3438763"/>
            <a:ext cx="1995888" cy="2034443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200</a:t>
            </a:r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 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시장규모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3902DF8-F7B1-61AE-A56B-B2361EE6B7FF}"/>
              </a:ext>
            </a:extLst>
          </p:cNvPr>
          <p:cNvSpPr/>
          <p:nvPr/>
        </p:nvSpPr>
        <p:spPr>
          <a:xfrm>
            <a:off x="12933420" y="3695725"/>
            <a:ext cx="1844459" cy="164208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endParaRPr lang="ko-KR" altLang="en-US" sz="2000" b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D811D3F-0C06-6ADF-5856-40127DAA80DD}"/>
              </a:ext>
            </a:extLst>
          </p:cNvPr>
          <p:cNvSpPr/>
          <p:nvPr/>
        </p:nvSpPr>
        <p:spPr>
          <a:xfrm>
            <a:off x="12483933" y="5750985"/>
            <a:ext cx="2796115" cy="129577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110</a:t>
            </a:r>
            <a:r>
              <a:rPr lang="ko-KR" altLang="en-US" sz="20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</a:t>
            </a:r>
            <a:endParaRPr lang="en-US" altLang="ko-KR" sz="2000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식재료 유통 시장</a:t>
            </a:r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17BF6543-E441-982B-86AB-B2B0145AB961}"/>
              </a:ext>
            </a:extLst>
          </p:cNvPr>
          <p:cNvSpPr/>
          <p:nvPr/>
        </p:nvSpPr>
        <p:spPr>
          <a:xfrm>
            <a:off x="15251681" y="4157328"/>
            <a:ext cx="397531" cy="41201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5F38E1E-6C39-D52F-2552-BFF46C476302}"/>
              </a:ext>
            </a:extLst>
          </p:cNvPr>
          <p:cNvSpPr/>
          <p:nvPr/>
        </p:nvSpPr>
        <p:spPr>
          <a:xfrm>
            <a:off x="16048620" y="2745292"/>
            <a:ext cx="978185" cy="398735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새로운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산업 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생태계</a:t>
            </a:r>
          </a:p>
        </p:txBody>
      </p:sp>
      <p:sp>
        <p:nvSpPr>
          <p:cNvPr id="100" name="Object 38">
            <a:extLst>
              <a:ext uri="{FF2B5EF4-FFF2-40B4-BE49-F238E27FC236}">
                <a16:creationId xmlns:a16="http://schemas.microsoft.com/office/drawing/2014/main" id="{92EA2BD1-09F1-865D-5330-B804CA655F1B}"/>
              </a:ext>
            </a:extLst>
          </p:cNvPr>
          <p:cNvSpPr txBox="1"/>
          <p:nvPr/>
        </p:nvSpPr>
        <p:spPr>
          <a:xfrm>
            <a:off x="12025215" y="8299297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latin typeface="IBM Plex Sans KR Medium" pitchFamily="34" charset="0"/>
                <a:cs typeface="IBM Plex Sans KR Medium" pitchFamily="34" charset="0"/>
              </a:rPr>
              <a:t>1</a:t>
            </a:r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인 가구 증가</a:t>
            </a:r>
            <a:endParaRPr lang="en-US" sz="2000"/>
          </a:p>
        </p:txBody>
      </p:sp>
      <p:sp>
        <p:nvSpPr>
          <p:cNvPr id="102" name="Object 38">
            <a:extLst>
              <a:ext uri="{FF2B5EF4-FFF2-40B4-BE49-F238E27FC236}">
                <a16:creationId xmlns:a16="http://schemas.microsoft.com/office/drawing/2014/main" id="{C76F8EB7-FDA0-170E-5620-F110D4AEB821}"/>
              </a:ext>
            </a:extLst>
          </p:cNvPr>
          <p:cNvSpPr txBox="1"/>
          <p:nvPr/>
        </p:nvSpPr>
        <p:spPr>
          <a:xfrm>
            <a:off x="9247779" y="8848084"/>
            <a:ext cx="64723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먹방 열풍</a:t>
            </a:r>
            <a:endParaRPr lang="en-US" sz="2000"/>
          </a:p>
        </p:txBody>
      </p:sp>
      <p:sp>
        <p:nvSpPr>
          <p:cNvPr id="103" name="Object 38">
            <a:extLst>
              <a:ext uri="{FF2B5EF4-FFF2-40B4-BE49-F238E27FC236}">
                <a16:creationId xmlns:a16="http://schemas.microsoft.com/office/drawing/2014/main" id="{2632ED11-6263-707C-59F3-930FA45A2772}"/>
              </a:ext>
            </a:extLst>
          </p:cNvPr>
          <p:cNvSpPr txBox="1"/>
          <p:nvPr/>
        </p:nvSpPr>
        <p:spPr>
          <a:xfrm>
            <a:off x="12406878" y="8884816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요리에 대한 인식 변화</a:t>
            </a:r>
            <a:endParaRPr lang="en-US" sz="2000"/>
          </a:p>
        </p:txBody>
      </p:sp>
      <p:sp>
        <p:nvSpPr>
          <p:cNvPr id="105" name="Object 38">
            <a:extLst>
              <a:ext uri="{FF2B5EF4-FFF2-40B4-BE49-F238E27FC236}">
                <a16:creationId xmlns:a16="http://schemas.microsoft.com/office/drawing/2014/main" id="{025D00A4-13A9-819E-2116-CE384C2FB29A}"/>
              </a:ext>
            </a:extLst>
          </p:cNvPr>
          <p:cNvSpPr txBox="1"/>
          <p:nvPr/>
        </p:nvSpPr>
        <p:spPr>
          <a:xfrm>
            <a:off x="9381313" y="9288032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latin typeface="IBM Plex Sans KR Medium" pitchFamily="34" charset="0"/>
                <a:cs typeface="IBM Plex Sans KR Medium" pitchFamily="34" charset="0"/>
              </a:rPr>
              <a:t>IT</a:t>
            </a:r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발전 </a:t>
            </a:r>
            <a:endParaRPr lang="en-US" sz="2000"/>
          </a:p>
        </p:txBody>
      </p:sp>
      <p:sp>
        <p:nvSpPr>
          <p:cNvPr id="107" name="Object 38">
            <a:extLst>
              <a:ext uri="{FF2B5EF4-FFF2-40B4-BE49-F238E27FC236}">
                <a16:creationId xmlns:a16="http://schemas.microsoft.com/office/drawing/2014/main" id="{7738EF8C-F946-C815-5074-ACF1A90A7AC5}"/>
              </a:ext>
            </a:extLst>
          </p:cNvPr>
          <p:cNvSpPr txBox="1"/>
          <p:nvPr/>
        </p:nvSpPr>
        <p:spPr>
          <a:xfrm>
            <a:off x="12801601" y="9331544"/>
            <a:ext cx="5884998" cy="396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온라인 결제 시스템 진화</a:t>
            </a:r>
            <a:endParaRPr lang="en-US" sz="2000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213A0F1C-0A41-0185-91C2-3964BEF0C66E}"/>
              </a:ext>
            </a:extLst>
          </p:cNvPr>
          <p:cNvSpPr/>
          <p:nvPr/>
        </p:nvSpPr>
        <p:spPr>
          <a:xfrm>
            <a:off x="13352706" y="8271977"/>
            <a:ext cx="786881" cy="33490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01AAC715-35D1-A97B-3E00-4CE472986EDE}"/>
              </a:ext>
            </a:extLst>
          </p:cNvPr>
          <p:cNvSpPr/>
          <p:nvPr/>
        </p:nvSpPr>
        <p:spPr>
          <a:xfrm>
            <a:off x="13176423" y="8809558"/>
            <a:ext cx="786881" cy="3679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D6274BAF-80FC-75F9-4085-7E3B842B7E49}"/>
              </a:ext>
            </a:extLst>
          </p:cNvPr>
          <p:cNvSpPr/>
          <p:nvPr/>
        </p:nvSpPr>
        <p:spPr>
          <a:xfrm>
            <a:off x="13146217" y="9294245"/>
            <a:ext cx="786881" cy="36215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F79CE916-EBF8-23DB-7F96-40A931BD8499}"/>
              </a:ext>
            </a:extLst>
          </p:cNvPr>
          <p:cNvSpPr/>
          <p:nvPr/>
        </p:nvSpPr>
        <p:spPr>
          <a:xfrm>
            <a:off x="11188378" y="9380134"/>
            <a:ext cx="786881" cy="3029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E1A78CC0-7308-3C87-F3D9-32A42AFCF5C0}"/>
              </a:ext>
            </a:extLst>
          </p:cNvPr>
          <p:cNvSpPr/>
          <p:nvPr/>
        </p:nvSpPr>
        <p:spPr>
          <a:xfrm>
            <a:off x="11270830" y="8860777"/>
            <a:ext cx="614188" cy="3072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3210</Words>
  <Application>Microsoft Office PowerPoint</Application>
  <PresentationFormat>사용자 지정</PresentationFormat>
  <Paragraphs>699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66" baseType="lpstr">
      <vt:lpstr>G마켓 산스 TTF Bold</vt:lpstr>
      <vt:lpstr>G마켓 산스 TTF Medium</vt:lpstr>
      <vt:lpstr>IBM Plex Sans KR</vt:lpstr>
      <vt:lpstr>IBM Plex Sans KR Medium</vt:lpstr>
      <vt:lpstr>KoPubWorldBatang_Pro Bold</vt:lpstr>
      <vt:lpstr>KoPubWorldBatang_Pro Medium</vt:lpstr>
      <vt:lpstr>KoPub돋움체 Bold</vt:lpstr>
      <vt:lpstr>KoPub돋움체 Medium</vt:lpstr>
      <vt:lpstr>Pretendard</vt:lpstr>
      <vt:lpstr>S-Core Dream 3 Light</vt:lpstr>
      <vt:lpstr>S-Core Dream 4 Regular</vt:lpstr>
      <vt:lpstr>S-Core Dream 5 Medium</vt:lpstr>
      <vt:lpstr>S-Core Dream 8 Heavy</vt:lpstr>
      <vt:lpstr>Thasadith</vt:lpstr>
      <vt:lpstr>맑은 고딕</vt:lpstr>
      <vt:lpstr>맑은 고딕</vt:lpstr>
      <vt:lpstr>에스코어 드림 3 Light</vt:lpstr>
      <vt:lpstr>에스코어 드림 4 Regular</vt:lpstr>
      <vt:lpstr>에스코어 드림 5 Medium</vt:lpstr>
      <vt:lpstr>에스코어 드림 9 Black</vt:lpstr>
      <vt:lpstr>함초롬바탕</vt:lpstr>
      <vt:lpstr>Arial</vt:lpstr>
      <vt:lpstr>Calibri</vt:lpstr>
      <vt:lpstr>Trirong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채빈</cp:lastModifiedBy>
  <cp:revision>1</cp:revision>
  <dcterms:created xsi:type="dcterms:W3CDTF">2022-05-30T01:08:50Z</dcterms:created>
  <dcterms:modified xsi:type="dcterms:W3CDTF">2022-06-14T16:39:06Z</dcterms:modified>
</cp:coreProperties>
</file>